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377" r:id="rId2"/>
    <p:sldId id="257" r:id="rId3"/>
    <p:sldId id="586" r:id="rId4"/>
    <p:sldId id="587" r:id="rId5"/>
    <p:sldId id="564" r:id="rId6"/>
    <p:sldId id="565" r:id="rId7"/>
    <p:sldId id="566" r:id="rId8"/>
    <p:sldId id="577" r:id="rId9"/>
    <p:sldId id="579" r:id="rId10"/>
    <p:sldId id="610" r:id="rId11"/>
    <p:sldId id="583" r:id="rId12"/>
    <p:sldId id="581" r:id="rId13"/>
    <p:sldId id="589" r:id="rId14"/>
    <p:sldId id="611" r:id="rId15"/>
    <p:sldId id="612" r:id="rId16"/>
    <p:sldId id="613" r:id="rId17"/>
    <p:sldId id="614" r:id="rId18"/>
    <p:sldId id="615" r:id="rId19"/>
    <p:sldId id="616" r:id="rId20"/>
    <p:sldId id="590" r:id="rId21"/>
    <p:sldId id="639" r:id="rId22"/>
    <p:sldId id="617" r:id="rId23"/>
    <p:sldId id="618" r:id="rId24"/>
    <p:sldId id="619" r:id="rId25"/>
    <p:sldId id="620" r:id="rId26"/>
    <p:sldId id="623" r:id="rId27"/>
    <p:sldId id="624" r:id="rId28"/>
    <p:sldId id="645" r:id="rId29"/>
    <p:sldId id="591" r:id="rId30"/>
    <p:sldId id="625" r:id="rId31"/>
    <p:sldId id="626" r:id="rId32"/>
    <p:sldId id="627" r:id="rId33"/>
    <p:sldId id="628" r:id="rId34"/>
    <p:sldId id="629" r:id="rId35"/>
    <p:sldId id="633" r:id="rId36"/>
    <p:sldId id="714" r:id="rId37"/>
    <p:sldId id="635" r:id="rId38"/>
    <p:sldId id="630" r:id="rId39"/>
    <p:sldId id="631" r:id="rId40"/>
    <p:sldId id="634" r:id="rId41"/>
    <p:sldId id="636" r:id="rId42"/>
    <p:sldId id="715" r:id="rId43"/>
    <p:sldId id="637" r:id="rId44"/>
    <p:sldId id="638" r:id="rId45"/>
    <p:sldId id="632" r:id="rId46"/>
    <p:sldId id="592" r:id="rId47"/>
    <p:sldId id="640" r:id="rId48"/>
    <p:sldId id="641" r:id="rId49"/>
    <p:sldId id="642" r:id="rId50"/>
    <p:sldId id="643" r:id="rId51"/>
    <p:sldId id="644" r:id="rId52"/>
    <p:sldId id="646" r:id="rId53"/>
    <p:sldId id="647" r:id="rId54"/>
    <p:sldId id="593" r:id="rId55"/>
    <p:sldId id="648" r:id="rId56"/>
    <p:sldId id="649" r:id="rId57"/>
    <p:sldId id="650" r:id="rId58"/>
    <p:sldId id="651" r:id="rId59"/>
    <p:sldId id="652" r:id="rId60"/>
    <p:sldId id="594" r:id="rId61"/>
    <p:sldId id="653" r:id="rId62"/>
    <p:sldId id="654" r:id="rId63"/>
    <p:sldId id="713" r:id="rId64"/>
    <p:sldId id="658" r:id="rId65"/>
    <p:sldId id="657" r:id="rId66"/>
    <p:sldId id="659" r:id="rId67"/>
    <p:sldId id="660" r:id="rId68"/>
    <p:sldId id="661" r:id="rId69"/>
    <p:sldId id="662" r:id="rId70"/>
    <p:sldId id="663" r:id="rId71"/>
    <p:sldId id="665" r:id="rId72"/>
    <p:sldId id="666" r:id="rId73"/>
    <p:sldId id="667" r:id="rId74"/>
    <p:sldId id="668" r:id="rId75"/>
    <p:sldId id="669" r:id="rId76"/>
    <p:sldId id="716" r:id="rId77"/>
    <p:sldId id="670" r:id="rId78"/>
    <p:sldId id="671" r:id="rId79"/>
    <p:sldId id="719" r:id="rId80"/>
    <p:sldId id="672" r:id="rId81"/>
    <p:sldId id="673" r:id="rId82"/>
    <p:sldId id="720" r:id="rId83"/>
    <p:sldId id="717" r:id="rId84"/>
    <p:sldId id="596" r:id="rId85"/>
    <p:sldId id="267" r:id="rId86"/>
    <p:sldId id="718" r:id="rId87"/>
    <p:sldId id="570" r:id="rId88"/>
    <p:sldId id="621" r:id="rId89"/>
    <p:sldId id="622" r:id="rId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I.2. Reminders from last week" id="{34DBAD3D-FB2D-4500-942D-85797B92BD30}">
          <p14:sldIdLst>
            <p14:sldId id="564"/>
            <p14:sldId id="565"/>
            <p14:sldId id="566"/>
            <p14:sldId id="577"/>
            <p14:sldId id="579"/>
            <p14:sldId id="610"/>
            <p14:sldId id="583"/>
            <p14:sldId id="581"/>
          </p14:sldIdLst>
        </p14:section>
        <p14:section name="II.1. Symmetries in Neural Networks" id="{B0F9A0AC-357C-4C65-8DEB-0DA75E7E8E57}">
          <p14:sldIdLst>
            <p14:sldId id="589"/>
            <p14:sldId id="611"/>
            <p14:sldId id="612"/>
            <p14:sldId id="613"/>
            <p14:sldId id="614"/>
            <p14:sldId id="615"/>
            <p14:sldId id="616"/>
          </p14:sldIdLst>
        </p14:section>
        <p14:section name="II.2. Common initializers" id="{13877876-3A89-4313-905B-A57957712C4D}">
          <p14:sldIdLst>
            <p14:sldId id="590"/>
            <p14:sldId id="639"/>
            <p14:sldId id="617"/>
            <p14:sldId id="618"/>
            <p14:sldId id="619"/>
            <p14:sldId id="620"/>
          </p14:sldIdLst>
        </p14:section>
        <p14:section name="II.3. The no free lunch theorem - part 1" id="{6DE7D8AF-A573-426E-B495-BFD5AC30439C}">
          <p14:sldIdLst>
            <p14:sldId id="623"/>
            <p14:sldId id="624"/>
            <p14:sldId id="645"/>
          </p14:sldIdLst>
        </p14:section>
        <p14:section name="III.1. The exploding gradient problem" id="{FEC201ED-103E-4039-9DC5-9B1D45D5118B}">
          <p14:sldIdLst>
            <p14:sldId id="591"/>
            <p14:sldId id="625"/>
            <p14:sldId id="626"/>
            <p14:sldId id="627"/>
            <p14:sldId id="628"/>
            <p14:sldId id="629"/>
            <p14:sldId id="633"/>
            <p14:sldId id="714"/>
            <p14:sldId id="635"/>
            <p14:sldId id="630"/>
            <p14:sldId id="631"/>
            <p14:sldId id="634"/>
            <p14:sldId id="636"/>
            <p14:sldId id="715"/>
            <p14:sldId id="637"/>
            <p14:sldId id="638"/>
            <p14:sldId id="632"/>
          </p14:sldIdLst>
        </p14:section>
        <p14:section name="III.2. The vanishing gradient problem" id="{C6CA1955-825C-4D35-89FF-C283DF741F3B}">
          <p14:sldIdLst>
            <p14:sldId id="592"/>
            <p14:sldId id="640"/>
            <p14:sldId id="641"/>
            <p14:sldId id="642"/>
            <p14:sldId id="643"/>
            <p14:sldId id="644"/>
          </p14:sldIdLst>
        </p14:section>
        <p14:section name="IV.1. On the need for non-linearity" id="{DDA9EE0F-0813-42F6-A118-306C8350A7E5}">
          <p14:sldIdLst>
            <p14:sldId id="646"/>
            <p14:sldId id="647"/>
            <p14:sldId id="593"/>
            <p14:sldId id="648"/>
            <p14:sldId id="649"/>
            <p14:sldId id="650"/>
            <p14:sldId id="651"/>
            <p14:sldId id="652"/>
          </p14:sldIdLst>
        </p14:section>
        <p14:section name="IV.2. Effects of using an activation function" id="{739E123E-D1E1-40D0-9E4C-2D5FE9156FCC}">
          <p14:sldIdLst>
            <p14:sldId id="594"/>
            <p14:sldId id="653"/>
            <p14:sldId id="654"/>
            <p14:sldId id="713"/>
            <p14:sldId id="658"/>
            <p14:sldId id="657"/>
            <p14:sldId id="659"/>
            <p14:sldId id="660"/>
            <p14:sldId id="661"/>
            <p14:sldId id="662"/>
            <p14:sldId id="663"/>
            <p14:sldId id="665"/>
            <p14:sldId id="666"/>
            <p14:sldId id="667"/>
          </p14:sldIdLst>
        </p14:section>
        <p14:section name="IV.3. Examples of activation functions" id="{D9A7AA55-D3EC-434F-A372-F9D3C2F6A75B}">
          <p14:sldIdLst>
            <p14:sldId id="668"/>
            <p14:sldId id="669"/>
            <p14:sldId id="716"/>
            <p14:sldId id="670"/>
            <p14:sldId id="671"/>
            <p14:sldId id="719"/>
            <p14:sldId id="672"/>
          </p14:sldIdLst>
        </p14:section>
        <p14:section name="IV.4. Comparing Activation Functions" id="{BA53A43D-03E1-489A-A913-E709A6949603}">
          <p14:sldIdLst>
            <p14:sldId id="673"/>
            <p14:sldId id="720"/>
            <p14:sldId id="717"/>
          </p14:sldIdLst>
        </p14:section>
        <p14:section name="IV.5. The universal approximation theorem" id="{4812B962-AF1F-40A1-83B8-EC595682FB5C}">
          <p14:sldIdLst>
            <p14:sldId id="596"/>
          </p14:sldIdLst>
        </p14:section>
        <p14:section name="References and watchlist" id="{217B8593-1CA5-408D-B198-A5E6ACAB5948}">
          <p14:sldIdLst>
            <p14:sldId id="267"/>
            <p14:sldId id="718"/>
            <p14:sldId id="570"/>
            <p14:sldId id="621"/>
            <p14:sldId id="6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1FE134-C820-4530-8688-E620736609C0}" v="1" dt="2023-07-06T05:48:28.5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viewProps" Target="viewProps.xml"/><Relationship Id="rId98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0AD3080-3370-419A-93B6-4CECF7558CA1}"/>
    <pc:docChg chg="undo custSel addSld delSld modSld sldOrd modSection">
      <pc:chgData name="Matthieu De Mari" userId="dfb708c9-d8dc-439f-9a3b-c772bf4a311c" providerId="ADAL" clId="{A0AD3080-3370-419A-93B6-4CECF7558CA1}" dt="2023-06-15T10:22:44.884" v="944" actId="20577"/>
      <pc:docMkLst>
        <pc:docMk/>
      </pc:docMkLst>
      <pc:sldChg chg="modSp mod">
        <pc:chgData name="Matthieu De Mari" userId="dfb708c9-d8dc-439f-9a3b-c772bf4a311c" providerId="ADAL" clId="{A0AD3080-3370-419A-93B6-4CECF7558CA1}" dt="2023-06-15T09:54:45.344" v="11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A0AD3080-3370-419A-93B6-4CECF7558CA1}" dt="2023-06-15T09:54:45.344" v="11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A0AD3080-3370-419A-93B6-4CECF7558CA1}" dt="2023-06-15T09:55:02.170" v="15" actId="14100"/>
        <pc:sldMkLst>
          <pc:docMk/>
          <pc:sldMk cId="2861982866" sldId="566"/>
        </pc:sldMkLst>
        <pc:spChg chg="mod">
          <ac:chgData name="Matthieu De Mari" userId="dfb708c9-d8dc-439f-9a3b-c772bf4a311c" providerId="ADAL" clId="{A0AD3080-3370-419A-93B6-4CECF7558CA1}" dt="2023-06-15T09:54:59.584" v="14" actId="14100"/>
          <ac:spMkLst>
            <pc:docMk/>
            <pc:sldMk cId="2861982866" sldId="566"/>
            <ac:spMk id="12" creationId="{DD3CD9CC-3DB1-E108-6A9D-978D92CBFE28}"/>
          </ac:spMkLst>
        </pc:spChg>
        <pc:cxnChg chg="mod">
          <ac:chgData name="Matthieu De Mari" userId="dfb708c9-d8dc-439f-9a3b-c772bf4a311c" providerId="ADAL" clId="{A0AD3080-3370-419A-93B6-4CECF7558CA1}" dt="2023-06-15T09:55:02.170" v="15" actId="14100"/>
          <ac:cxnSpMkLst>
            <pc:docMk/>
            <pc:sldMk cId="2861982866" sldId="566"/>
            <ac:cxnSpMk id="14" creationId="{C64E9A37-A7F7-360B-952C-B89423628496}"/>
          </ac:cxnSpMkLst>
        </pc:cxnChg>
      </pc:sldChg>
      <pc:sldChg chg="modSp">
        <pc:chgData name="Matthieu De Mari" userId="dfb708c9-d8dc-439f-9a3b-c772bf4a311c" providerId="ADAL" clId="{A0AD3080-3370-419A-93B6-4CECF7558CA1}" dt="2023-06-15T09:55:10.350" v="16" actId="113"/>
        <pc:sldMkLst>
          <pc:docMk/>
          <pc:sldMk cId="1620224169" sldId="577"/>
        </pc:sldMkLst>
        <pc:spChg chg="mod">
          <ac:chgData name="Matthieu De Mari" userId="dfb708c9-d8dc-439f-9a3b-c772bf4a311c" providerId="ADAL" clId="{A0AD3080-3370-419A-93B6-4CECF7558CA1}" dt="2023-06-15T09:55:10.350" v="16" actId="113"/>
          <ac:spMkLst>
            <pc:docMk/>
            <pc:sldMk cId="1620224169" sldId="577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A0AD3080-3370-419A-93B6-4CECF7558CA1}" dt="2023-06-15T09:56:24.030" v="65" actId="47"/>
        <pc:sldMkLst>
          <pc:docMk/>
          <pc:sldMk cId="174187107" sldId="578"/>
        </pc:sldMkLst>
      </pc:sldChg>
      <pc:sldChg chg="modSp">
        <pc:chgData name="Matthieu De Mari" userId="dfb708c9-d8dc-439f-9a3b-c772bf4a311c" providerId="ADAL" clId="{A0AD3080-3370-419A-93B6-4CECF7558CA1}" dt="2023-06-15T09:55:12.794" v="17" actId="113"/>
        <pc:sldMkLst>
          <pc:docMk/>
          <pc:sldMk cId="3045576156" sldId="579"/>
        </pc:sldMkLst>
        <pc:spChg chg="mod">
          <ac:chgData name="Matthieu De Mari" userId="dfb708c9-d8dc-439f-9a3b-c772bf4a311c" providerId="ADAL" clId="{A0AD3080-3370-419A-93B6-4CECF7558CA1}" dt="2023-06-15T09:55:12.794" v="17" actId="113"/>
          <ac:spMkLst>
            <pc:docMk/>
            <pc:sldMk cId="3045576156" sldId="579"/>
            <ac:spMk id="8" creationId="{56F73953-A2CE-A62E-D071-2A65983D9173}"/>
          </ac:spMkLst>
        </pc:spChg>
      </pc:sldChg>
      <pc:sldChg chg="addSp modSp mod">
        <pc:chgData name="Matthieu De Mari" userId="dfb708c9-d8dc-439f-9a3b-c772bf4a311c" providerId="ADAL" clId="{A0AD3080-3370-419A-93B6-4CECF7558CA1}" dt="2023-06-15T09:55:47.618" v="20" actId="1076"/>
        <pc:sldMkLst>
          <pc:docMk/>
          <pc:sldMk cId="2134879360" sldId="581"/>
        </pc:sldMkLst>
        <pc:picChg chg="add mod">
          <ac:chgData name="Matthieu De Mari" userId="dfb708c9-d8dc-439f-9a3b-c772bf4a311c" providerId="ADAL" clId="{A0AD3080-3370-419A-93B6-4CECF7558CA1}" dt="2023-06-15T09:55:47.618" v="20" actId="1076"/>
          <ac:picMkLst>
            <pc:docMk/>
            <pc:sldMk cId="2134879360" sldId="581"/>
            <ac:picMk id="2" creationId="{6CEB1BB5-335B-8F92-B23C-95DB78B9A2F6}"/>
          </ac:picMkLst>
        </pc:picChg>
      </pc:sldChg>
      <pc:sldChg chg="modSp del mod">
        <pc:chgData name="Matthieu De Mari" userId="dfb708c9-d8dc-439f-9a3b-c772bf4a311c" providerId="ADAL" clId="{A0AD3080-3370-419A-93B6-4CECF7558CA1}" dt="2023-06-15T09:55:49.228" v="21" actId="47"/>
        <pc:sldMkLst>
          <pc:docMk/>
          <pc:sldMk cId="1162878205" sldId="582"/>
        </pc:sldMkLst>
        <pc:picChg chg="mod modCrop">
          <ac:chgData name="Matthieu De Mari" userId="dfb708c9-d8dc-439f-9a3b-c772bf4a311c" providerId="ADAL" clId="{A0AD3080-3370-419A-93B6-4CECF7558CA1}" dt="2023-06-15T09:55:42.477" v="18" actId="732"/>
          <ac:picMkLst>
            <pc:docMk/>
            <pc:sldMk cId="1162878205" sldId="582"/>
            <ac:picMk id="3" creationId="{9E78ADEC-B29A-5E01-25E5-5D154C757A8E}"/>
          </ac:picMkLst>
        </pc:picChg>
      </pc:sldChg>
      <pc:sldChg chg="modSp mod ord">
        <pc:chgData name="Matthieu De Mari" userId="dfb708c9-d8dc-439f-9a3b-c772bf4a311c" providerId="ADAL" clId="{A0AD3080-3370-419A-93B6-4CECF7558CA1}" dt="2023-06-15T09:56:32.240" v="83" actId="20577"/>
        <pc:sldMkLst>
          <pc:docMk/>
          <pc:sldMk cId="2761289253" sldId="583"/>
        </pc:sldMkLst>
        <pc:spChg chg="mod">
          <ac:chgData name="Matthieu De Mari" userId="dfb708c9-d8dc-439f-9a3b-c772bf4a311c" providerId="ADAL" clId="{A0AD3080-3370-419A-93B6-4CECF7558CA1}" dt="2023-06-15T09:56:32.240" v="83" actId="20577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A0AD3080-3370-419A-93B6-4CECF7558CA1}" dt="2023-06-15T09:57:06.040" v="85" actId="14100"/>
        <pc:sldMkLst>
          <pc:docMk/>
          <pc:sldMk cId="2517159219" sldId="589"/>
        </pc:sldMkLst>
        <pc:spChg chg="mod">
          <ac:chgData name="Matthieu De Mari" userId="dfb708c9-d8dc-439f-9a3b-c772bf4a311c" providerId="ADAL" clId="{A0AD3080-3370-419A-93B6-4CECF7558CA1}" dt="2023-06-15T09:57:06.040" v="85" actId="14100"/>
          <ac:spMkLst>
            <pc:docMk/>
            <pc:sldMk cId="2517159219" sldId="589"/>
            <ac:spMk id="5" creationId="{907B618C-56C3-627D-97E6-AC5AB6A248D3}"/>
          </ac:spMkLst>
        </pc:spChg>
      </pc:sldChg>
      <pc:sldChg chg="modSp mod">
        <pc:chgData name="Matthieu De Mari" userId="dfb708c9-d8dc-439f-9a3b-c772bf4a311c" providerId="ADAL" clId="{A0AD3080-3370-419A-93B6-4CECF7558CA1}" dt="2023-06-15T09:58:59.643" v="115" actId="20577"/>
        <pc:sldMkLst>
          <pc:docMk/>
          <pc:sldMk cId="4137211541" sldId="590"/>
        </pc:sldMkLst>
        <pc:spChg chg="mod">
          <ac:chgData name="Matthieu De Mari" userId="dfb708c9-d8dc-439f-9a3b-c772bf4a311c" providerId="ADAL" clId="{A0AD3080-3370-419A-93B6-4CECF7558CA1}" dt="2023-06-15T09:58:59.643" v="115" actId="20577"/>
          <ac:spMkLst>
            <pc:docMk/>
            <pc:sldMk cId="4137211541" sldId="590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4:37.283" v="202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A0AD3080-3370-419A-93B6-4CECF7558CA1}" dt="2023-06-15T10:04:27.999" v="198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A0AD3080-3370-419A-93B6-4CECF7558CA1}" dt="2023-06-15T10:04:37.283" v="202" actId="20577"/>
          <ac:spMkLst>
            <pc:docMk/>
            <pc:sldMk cId="2947484205" sldId="591"/>
            <ac:spMk id="3" creationId="{039E8209-3BE5-7E9D-E54E-A7C1CF1222EE}"/>
          </ac:spMkLst>
        </pc:spChg>
      </pc:sldChg>
      <pc:sldChg chg="modSp mod">
        <pc:chgData name="Matthieu De Mari" userId="dfb708c9-d8dc-439f-9a3b-c772bf4a311c" providerId="ADAL" clId="{A0AD3080-3370-419A-93B6-4CECF7558CA1}" dt="2023-06-15T10:13:54.015" v="708" actId="20577"/>
        <pc:sldMkLst>
          <pc:docMk/>
          <pc:sldMk cId="3262392835" sldId="593"/>
        </pc:sldMkLst>
        <pc:spChg chg="mod">
          <ac:chgData name="Matthieu De Mari" userId="dfb708c9-d8dc-439f-9a3b-c772bf4a311c" providerId="ADAL" clId="{A0AD3080-3370-419A-93B6-4CECF7558CA1}" dt="2023-06-15T10:13:54.015" v="708" actId="20577"/>
          <ac:spMkLst>
            <pc:docMk/>
            <pc:sldMk cId="3262392835" sldId="593"/>
            <ac:spMk id="4" creationId="{0A6D0783-241D-0B11-03E2-9F4FF3BEE947}"/>
          </ac:spMkLst>
        </pc:spChg>
      </pc:sldChg>
      <pc:sldChg chg="modSp mod">
        <pc:chgData name="Matthieu De Mari" userId="dfb708c9-d8dc-439f-9a3b-c772bf4a311c" providerId="ADAL" clId="{A0AD3080-3370-419A-93B6-4CECF7558CA1}" dt="2023-06-15T10:17:41.928" v="795" actId="14100"/>
        <pc:sldMkLst>
          <pc:docMk/>
          <pc:sldMk cId="763709586" sldId="594"/>
        </pc:sldMkLst>
        <pc:spChg chg="mod">
          <ac:chgData name="Matthieu De Mari" userId="dfb708c9-d8dc-439f-9a3b-c772bf4a311c" providerId="ADAL" clId="{A0AD3080-3370-419A-93B6-4CECF7558CA1}" dt="2023-06-15T10:17:41.928" v="795" actId="14100"/>
          <ac:spMkLst>
            <pc:docMk/>
            <pc:sldMk cId="763709586" sldId="594"/>
            <ac:spMk id="8" creationId="{FDD82B0F-F49C-1DDC-F409-9379DAAAEF47}"/>
          </ac:spMkLst>
        </pc:spChg>
        <pc:graphicFrameChg chg="mod">
          <ac:chgData name="Matthieu De Mari" userId="dfb708c9-d8dc-439f-9a3b-c772bf4a311c" providerId="ADAL" clId="{A0AD3080-3370-419A-93B6-4CECF7558CA1}" dt="2023-06-15T10:17:37.815" v="794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modSp mod">
        <pc:chgData name="Matthieu De Mari" userId="dfb708c9-d8dc-439f-9a3b-c772bf4a311c" providerId="ADAL" clId="{A0AD3080-3370-419A-93B6-4CECF7558CA1}" dt="2023-06-15T10:22:44.884" v="94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A0AD3080-3370-419A-93B6-4CECF7558CA1}" dt="2023-06-15T10:22:44.884" v="94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09:58:08.814" v="97"/>
        <pc:sldMkLst>
          <pc:docMk/>
          <pc:sldMk cId="3213143018" sldId="615"/>
        </pc:sldMkLst>
        <pc:spChg chg="del mod">
          <ac:chgData name="Matthieu De Mari" userId="dfb708c9-d8dc-439f-9a3b-c772bf4a311c" providerId="ADAL" clId="{A0AD3080-3370-419A-93B6-4CECF7558CA1}" dt="2023-06-15T09:58:04.930" v="95" actId="478"/>
          <ac:spMkLst>
            <pc:docMk/>
            <pc:sldMk cId="3213143018" sldId="615"/>
            <ac:spMk id="5" creationId="{907B618C-56C3-627D-97E6-AC5AB6A248D3}"/>
          </ac:spMkLst>
        </pc:spChg>
        <pc:spChg chg="add del mod">
          <ac:chgData name="Matthieu De Mari" userId="dfb708c9-d8dc-439f-9a3b-c772bf4a311c" providerId="ADAL" clId="{A0AD3080-3370-419A-93B6-4CECF7558CA1}" dt="2023-06-15T09:58:08.380" v="96" actId="478"/>
          <ac:spMkLst>
            <pc:docMk/>
            <pc:sldMk cId="3213143018" sldId="615"/>
            <ac:spMk id="6" creationId="{F3B16C9E-B4C6-CC6E-EBC8-6D7CBD17C4EC}"/>
          </ac:spMkLst>
        </pc:spChg>
        <pc:spChg chg="add mod">
          <ac:chgData name="Matthieu De Mari" userId="dfb708c9-d8dc-439f-9a3b-c772bf4a311c" providerId="ADAL" clId="{A0AD3080-3370-419A-93B6-4CECF7558CA1}" dt="2023-06-15T09:58:08.814" v="97"/>
          <ac:spMkLst>
            <pc:docMk/>
            <pc:sldMk cId="3213143018" sldId="615"/>
            <ac:spMk id="7" creationId="{31C4D057-7509-1C70-7D24-D045801CAC61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09:58:45.113" v="114" actId="20577"/>
        <pc:sldMkLst>
          <pc:docMk/>
          <pc:sldMk cId="272248794" sldId="616"/>
        </pc:sldMkLst>
        <pc:spChg chg="mod">
          <ac:chgData name="Matthieu De Mari" userId="dfb708c9-d8dc-439f-9a3b-c772bf4a311c" providerId="ADAL" clId="{A0AD3080-3370-419A-93B6-4CECF7558CA1}" dt="2023-06-15T09:58:45.113" v="114" actId="20577"/>
          <ac:spMkLst>
            <pc:docMk/>
            <pc:sldMk cId="272248794" sldId="616"/>
            <ac:spMk id="2" creationId="{F155462C-3DEF-4B5A-AA92-FDAF554521A8}"/>
          </ac:spMkLst>
        </pc:spChg>
        <pc:spChg chg="del mod">
          <ac:chgData name="Matthieu De Mari" userId="dfb708c9-d8dc-439f-9a3b-c772bf4a311c" providerId="ADAL" clId="{A0AD3080-3370-419A-93B6-4CECF7558CA1}" dt="2023-06-15T09:57:53.685" v="91" actId="478"/>
          <ac:spMkLst>
            <pc:docMk/>
            <pc:sldMk cId="272248794" sldId="616"/>
            <ac:spMk id="5" creationId="{907B618C-56C3-627D-97E6-AC5AB6A248D3}"/>
          </ac:spMkLst>
        </pc:spChg>
        <pc:spChg chg="add del mod">
          <ac:chgData name="Matthieu De Mari" userId="dfb708c9-d8dc-439f-9a3b-c772bf4a311c" providerId="ADAL" clId="{A0AD3080-3370-419A-93B6-4CECF7558CA1}" dt="2023-06-15T09:57:56.460" v="92" actId="478"/>
          <ac:spMkLst>
            <pc:docMk/>
            <pc:sldMk cId="272248794" sldId="616"/>
            <ac:spMk id="6" creationId="{BA6EA83A-78A5-13E1-DA0E-A36E7626C851}"/>
          </ac:spMkLst>
        </pc:spChg>
        <pc:spChg chg="add mod">
          <ac:chgData name="Matthieu De Mari" userId="dfb708c9-d8dc-439f-9a3b-c772bf4a311c" providerId="ADAL" clId="{A0AD3080-3370-419A-93B6-4CECF7558CA1}" dt="2023-06-15T09:58:25.880" v="102" actId="27636"/>
          <ac:spMkLst>
            <pc:docMk/>
            <pc:sldMk cId="272248794" sldId="616"/>
            <ac:spMk id="7" creationId="{B82D45ED-0B21-DE4A-FF66-9F997E3A6F54}"/>
          </ac:spMkLst>
        </pc:spChg>
      </pc:sldChg>
      <pc:sldChg chg="modSp mod">
        <pc:chgData name="Matthieu De Mari" userId="dfb708c9-d8dc-439f-9a3b-c772bf4a311c" providerId="ADAL" clId="{A0AD3080-3370-419A-93B6-4CECF7558CA1}" dt="2023-06-15T10:00:56.181" v="124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A0AD3080-3370-419A-93B6-4CECF7558CA1}" dt="2023-06-15T10:00:56.181" v="124" actId="20577"/>
          <ac:spMkLst>
            <pc:docMk/>
            <pc:sldMk cId="3019639347" sldId="620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3:09.748" v="168" actId="27636"/>
        <pc:sldMkLst>
          <pc:docMk/>
          <pc:sldMk cId="2973345057" sldId="623"/>
        </pc:sldMkLst>
        <pc:spChg chg="mod">
          <ac:chgData name="Matthieu De Mari" userId="dfb708c9-d8dc-439f-9a3b-c772bf4a311c" providerId="ADAL" clId="{A0AD3080-3370-419A-93B6-4CECF7558CA1}" dt="2023-06-15T10:03:09.748" v="168" actId="27636"/>
          <ac:spMkLst>
            <pc:docMk/>
            <pc:sldMk cId="2973345057" sldId="623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4:18.449" v="180" actId="14100"/>
        <pc:sldMkLst>
          <pc:docMk/>
          <pc:sldMk cId="1370451381" sldId="626"/>
        </pc:sldMkLst>
        <pc:spChg chg="mod">
          <ac:chgData name="Matthieu De Mari" userId="dfb708c9-d8dc-439f-9a3b-c772bf4a311c" providerId="ADAL" clId="{A0AD3080-3370-419A-93B6-4CECF7558CA1}" dt="2023-06-15T10:04:18.449" v="180" actId="14100"/>
          <ac:spMkLst>
            <pc:docMk/>
            <pc:sldMk cId="1370451381" sldId="626"/>
            <ac:spMk id="7" creationId="{FE76E93B-C174-ABC8-A6FE-29540C96E6EB}"/>
          </ac:spMkLst>
        </pc:spChg>
      </pc:sldChg>
      <pc:sldChg chg="modSp mod">
        <pc:chgData name="Matthieu De Mari" userId="dfb708c9-d8dc-439f-9a3b-c772bf4a311c" providerId="ADAL" clId="{A0AD3080-3370-419A-93B6-4CECF7558CA1}" dt="2023-06-15T10:05:36.519" v="233" actId="20577"/>
        <pc:sldMkLst>
          <pc:docMk/>
          <pc:sldMk cId="2143533983" sldId="627"/>
        </pc:sldMkLst>
        <pc:spChg chg="mod">
          <ac:chgData name="Matthieu De Mari" userId="dfb708c9-d8dc-439f-9a3b-c772bf4a311c" providerId="ADAL" clId="{A0AD3080-3370-419A-93B6-4CECF7558CA1}" dt="2023-06-15T10:05:36.519" v="233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modSp mod">
        <pc:chgData name="Matthieu De Mari" userId="dfb708c9-d8dc-439f-9a3b-c772bf4a311c" providerId="ADAL" clId="{A0AD3080-3370-419A-93B6-4CECF7558CA1}" dt="2023-06-15T10:05:58.541" v="237" actId="114"/>
        <pc:sldMkLst>
          <pc:docMk/>
          <pc:sldMk cId="4194419191" sldId="628"/>
        </pc:sldMkLst>
        <pc:spChg chg="mod">
          <ac:chgData name="Matthieu De Mari" userId="dfb708c9-d8dc-439f-9a3b-c772bf4a311c" providerId="ADAL" clId="{A0AD3080-3370-419A-93B6-4CECF7558CA1}" dt="2023-06-15T10:05:58.541" v="237" actId="114"/>
          <ac:spMkLst>
            <pc:docMk/>
            <pc:sldMk cId="4194419191" sldId="628"/>
            <ac:spMk id="4" creationId="{7A4AB427-F8D7-DB85-4E07-2BF6BB0FE9E9}"/>
          </ac:spMkLst>
        </pc:spChg>
      </pc:sldChg>
      <pc:sldChg chg="modSp mod">
        <pc:chgData name="Matthieu De Mari" userId="dfb708c9-d8dc-439f-9a3b-c772bf4a311c" providerId="ADAL" clId="{A0AD3080-3370-419A-93B6-4CECF7558CA1}" dt="2023-06-15T10:12:19.491" v="646" actId="1076"/>
        <pc:sldMkLst>
          <pc:docMk/>
          <pc:sldMk cId="2108370273" sldId="632"/>
        </pc:sldMkLst>
        <pc:spChg chg="mod">
          <ac:chgData name="Matthieu De Mari" userId="dfb708c9-d8dc-439f-9a3b-c772bf4a311c" providerId="ADAL" clId="{A0AD3080-3370-419A-93B6-4CECF7558CA1}" dt="2023-06-15T10:12:19.491" v="646" actId="1076"/>
          <ac:spMkLst>
            <pc:docMk/>
            <pc:sldMk cId="2108370273" sldId="632"/>
            <ac:spMk id="4" creationId="{748A84E3-E56D-689A-FE33-F385477C9C5D}"/>
          </ac:spMkLst>
        </pc:spChg>
      </pc:sldChg>
      <pc:sldChg chg="addSp delSp modSp mod modClrScheme chgLayout">
        <pc:chgData name="Matthieu De Mari" userId="dfb708c9-d8dc-439f-9a3b-c772bf4a311c" providerId="ADAL" clId="{A0AD3080-3370-419A-93B6-4CECF7558CA1}" dt="2023-06-15T10:06:39.733" v="245" actId="27636"/>
        <pc:sldMkLst>
          <pc:docMk/>
          <pc:sldMk cId="1116604702" sldId="633"/>
        </pc:sldMkLst>
        <pc:spChg chg="mod ord">
          <ac:chgData name="Matthieu De Mari" userId="dfb708c9-d8dc-439f-9a3b-c772bf4a311c" providerId="ADAL" clId="{A0AD3080-3370-419A-93B6-4CECF7558CA1}" dt="2023-06-15T10:06:39.700" v="244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06:39.733" v="245" actId="27636"/>
          <ac:spMkLst>
            <pc:docMk/>
            <pc:sldMk cId="1116604702" sldId="633"/>
            <ac:spMk id="3" creationId="{BF44B0CF-0CAC-3504-7AB3-559E76A4A1BC}"/>
          </ac:spMkLst>
        </pc:spChg>
        <pc:spChg chg="del">
          <ac:chgData name="Matthieu De Mari" userId="dfb708c9-d8dc-439f-9a3b-c772bf4a311c" providerId="ADAL" clId="{A0AD3080-3370-419A-93B6-4CECF7558CA1}" dt="2023-06-15T10:06:31.283" v="239" actId="478"/>
          <ac:spMkLst>
            <pc:docMk/>
            <pc:sldMk cId="1116604702" sldId="633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6:32.433" v="240" actId="478"/>
          <ac:spMkLst>
            <pc:docMk/>
            <pc:sldMk cId="1116604702" sldId="633"/>
            <ac:spMk id="6" creationId="{681596B6-532F-46BA-F9E6-359741D88B98}"/>
          </ac:spMkLst>
        </pc:spChg>
        <pc:graphicFrameChg chg="del">
          <ac:chgData name="Matthieu De Mari" userId="dfb708c9-d8dc-439f-9a3b-c772bf4a311c" providerId="ADAL" clId="{A0AD3080-3370-419A-93B6-4CECF7558CA1}" dt="2023-06-15T10:06:33.468" v="241" actId="478"/>
          <ac:graphicFrameMkLst>
            <pc:docMk/>
            <pc:sldMk cId="1116604702" sldId="633"/>
            <ac:graphicFrameMk id="8" creationId="{E84BC276-639D-F75D-4745-DBA3526EDAAD}"/>
          </ac:graphicFrameMkLst>
        </pc:graphicFrameChg>
      </pc:sldChg>
      <pc:sldChg chg="modSp mod">
        <pc:chgData name="Matthieu De Mari" userId="dfb708c9-d8dc-439f-9a3b-c772bf4a311c" providerId="ADAL" clId="{A0AD3080-3370-419A-93B6-4CECF7558CA1}" dt="2023-06-15T10:07:51.211" v="264" actId="20577"/>
        <pc:sldMkLst>
          <pc:docMk/>
          <pc:sldMk cId="2709894763" sldId="634"/>
        </pc:sldMkLst>
        <pc:spChg chg="mod">
          <ac:chgData name="Matthieu De Mari" userId="dfb708c9-d8dc-439f-9a3b-c772bf4a311c" providerId="ADAL" clId="{A0AD3080-3370-419A-93B6-4CECF7558CA1}" dt="2023-06-15T10:07:51.211" v="264" actId="20577"/>
          <ac:spMkLst>
            <pc:docMk/>
            <pc:sldMk cId="2709894763" sldId="634"/>
            <ac:spMk id="5" creationId="{0A7B0056-41D4-B489-229E-8C898A3A5904}"/>
          </ac:spMkLst>
        </pc:spChg>
      </pc:sldChg>
      <pc:sldChg chg="addSp delSp modSp mod modClrScheme chgLayout">
        <pc:chgData name="Matthieu De Mari" userId="dfb708c9-d8dc-439f-9a3b-c772bf4a311c" providerId="ADAL" clId="{A0AD3080-3370-419A-93B6-4CECF7558CA1}" dt="2023-06-15T10:10:55.459" v="605" actId="20577"/>
        <pc:sldMkLst>
          <pc:docMk/>
          <pc:sldMk cId="283574109" sldId="636"/>
        </pc:sldMkLst>
        <pc:spChg chg="mod ord">
          <ac:chgData name="Matthieu De Mari" userId="dfb708c9-d8dc-439f-9a3b-c772bf4a311c" providerId="ADAL" clId="{A0AD3080-3370-419A-93B6-4CECF7558CA1}" dt="2023-06-15T10:09:44.301" v="359" actId="700"/>
          <ac:spMkLst>
            <pc:docMk/>
            <pc:sldMk cId="283574109" sldId="636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10:55.459" v="605" actId="20577"/>
          <ac:spMkLst>
            <pc:docMk/>
            <pc:sldMk cId="283574109" sldId="636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A0AD3080-3370-419A-93B6-4CECF7558CA1}" dt="2023-06-15T10:09:38.190" v="356" actId="478"/>
          <ac:spMkLst>
            <pc:docMk/>
            <pc:sldMk cId="283574109" sldId="636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9:40.200" v="357" actId="478"/>
          <ac:spMkLst>
            <pc:docMk/>
            <pc:sldMk cId="283574109" sldId="636"/>
            <ac:spMk id="6" creationId="{DFCBA00C-43E2-0C72-8F46-C39C87CC6C8F}"/>
          </ac:spMkLst>
        </pc:spChg>
        <pc:picChg chg="del">
          <ac:chgData name="Matthieu De Mari" userId="dfb708c9-d8dc-439f-9a3b-c772bf4a311c" providerId="ADAL" clId="{A0AD3080-3370-419A-93B6-4CECF7558CA1}" dt="2023-06-15T10:09:40.871" v="358" actId="478"/>
          <ac:picMkLst>
            <pc:docMk/>
            <pc:sldMk cId="283574109" sldId="636"/>
            <ac:picMk id="7" creationId="{F4E3F8CF-9E64-FE70-50B8-E9152DC86C5D}"/>
          </ac:picMkLst>
        </pc:picChg>
      </pc:sldChg>
      <pc:sldChg chg="modSp mod">
        <pc:chgData name="Matthieu De Mari" userId="dfb708c9-d8dc-439f-9a3b-c772bf4a311c" providerId="ADAL" clId="{A0AD3080-3370-419A-93B6-4CECF7558CA1}" dt="2023-06-15T10:11:54.480" v="619" actId="20577"/>
        <pc:sldMkLst>
          <pc:docMk/>
          <pc:sldMk cId="3136411561" sldId="637"/>
        </pc:sldMkLst>
        <pc:spChg chg="mod">
          <ac:chgData name="Matthieu De Mari" userId="dfb708c9-d8dc-439f-9a3b-c772bf4a311c" providerId="ADAL" clId="{A0AD3080-3370-419A-93B6-4CECF7558CA1}" dt="2023-06-15T10:11:54.480" v="619" actId="20577"/>
          <ac:spMkLst>
            <pc:docMk/>
            <pc:sldMk cId="3136411561" sldId="637"/>
            <ac:spMk id="3" creationId="{A94B8BB6-D04B-5A34-E313-329C5FD8A725}"/>
          </ac:spMkLst>
        </pc:spChg>
        <pc:spChg chg="mod">
          <ac:chgData name="Matthieu De Mari" userId="dfb708c9-d8dc-439f-9a3b-c772bf4a311c" providerId="ADAL" clId="{A0AD3080-3370-419A-93B6-4CECF7558CA1}" dt="2023-06-15T10:11:51.673" v="617" actId="20577"/>
          <ac:spMkLst>
            <pc:docMk/>
            <pc:sldMk cId="3136411561" sldId="637"/>
            <ac:spMk id="4" creationId="{C2EA9E57-1CE4-58BA-21F8-958AC511922C}"/>
          </ac:spMkLst>
        </pc:spChg>
      </pc:sldChg>
      <pc:sldChg chg="modSp mod">
        <pc:chgData name="Matthieu De Mari" userId="dfb708c9-d8dc-439f-9a3b-c772bf4a311c" providerId="ADAL" clId="{A0AD3080-3370-419A-93B6-4CECF7558CA1}" dt="2023-06-15T10:12:36.480" v="647" actId="20577"/>
        <pc:sldMkLst>
          <pc:docMk/>
          <pc:sldMk cId="3352703959" sldId="640"/>
        </pc:sldMkLst>
        <pc:spChg chg="mod">
          <ac:chgData name="Matthieu De Mari" userId="dfb708c9-d8dc-439f-9a3b-c772bf4a311c" providerId="ADAL" clId="{A0AD3080-3370-419A-93B6-4CECF7558CA1}" dt="2023-06-15T10:12:36.480" v="647" actId="20577"/>
          <ac:spMkLst>
            <pc:docMk/>
            <pc:sldMk cId="3352703959" sldId="640"/>
            <ac:spMk id="7" creationId="{8055552E-6D7A-A036-218E-1A0E114AE400}"/>
          </ac:spMkLst>
        </pc:spChg>
      </pc:sldChg>
      <pc:sldChg chg="modSp mod">
        <pc:chgData name="Matthieu De Mari" userId="dfb708c9-d8dc-439f-9a3b-c772bf4a311c" providerId="ADAL" clId="{A0AD3080-3370-419A-93B6-4CECF7558CA1}" dt="2023-06-15T10:12:43.161" v="649" actId="1076"/>
        <pc:sldMkLst>
          <pc:docMk/>
          <pc:sldMk cId="3269279707" sldId="641"/>
        </pc:sldMkLst>
        <pc:spChg chg="mod">
          <ac:chgData name="Matthieu De Mari" userId="dfb708c9-d8dc-439f-9a3b-c772bf4a311c" providerId="ADAL" clId="{A0AD3080-3370-419A-93B6-4CECF7558CA1}" dt="2023-06-15T10:12:43.161" v="649" actId="1076"/>
          <ac:spMkLst>
            <pc:docMk/>
            <pc:sldMk cId="3269279707" sldId="641"/>
            <ac:spMk id="4" creationId="{DB727DFC-B7C8-21A1-A27E-3DC8BD3CEF90}"/>
          </ac:spMkLst>
        </pc:spChg>
      </pc:sldChg>
      <pc:sldChg chg="modSp mod">
        <pc:chgData name="Matthieu De Mari" userId="dfb708c9-d8dc-439f-9a3b-c772bf4a311c" providerId="ADAL" clId="{A0AD3080-3370-419A-93B6-4CECF7558CA1}" dt="2023-06-15T10:12:48.164" v="650" actId="1076"/>
        <pc:sldMkLst>
          <pc:docMk/>
          <pc:sldMk cId="2948259004" sldId="642"/>
        </pc:sldMkLst>
        <pc:spChg chg="mod">
          <ac:chgData name="Matthieu De Mari" userId="dfb708c9-d8dc-439f-9a3b-c772bf4a311c" providerId="ADAL" clId="{A0AD3080-3370-419A-93B6-4CECF7558CA1}" dt="2023-06-15T10:12:48.164" v="650" actId="1076"/>
          <ac:spMkLst>
            <pc:docMk/>
            <pc:sldMk cId="2948259004" sldId="642"/>
            <ac:spMk id="4" creationId="{07ED02BD-2046-DB2E-B447-9B6CABBB7D53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10:13:25.722" v="678" actId="14100"/>
        <pc:sldMkLst>
          <pc:docMk/>
          <pc:sldMk cId="3061501488" sldId="644"/>
        </pc:sldMkLst>
        <pc:spChg chg="mod">
          <ac:chgData name="Matthieu De Mari" userId="dfb708c9-d8dc-439f-9a3b-c772bf4a311c" providerId="ADAL" clId="{A0AD3080-3370-419A-93B6-4CECF7558CA1}" dt="2023-06-15T10:13:07.050" v="673" actId="207"/>
          <ac:spMkLst>
            <pc:docMk/>
            <pc:sldMk cId="3061501488" sldId="644"/>
            <ac:spMk id="3" creationId="{BF44B0CF-0CAC-3504-7AB3-559E76A4A1BC}"/>
          </ac:spMkLst>
        </pc:spChg>
        <pc:spChg chg="del">
          <ac:chgData name="Matthieu De Mari" userId="dfb708c9-d8dc-439f-9a3b-c772bf4a311c" providerId="ADAL" clId="{A0AD3080-3370-419A-93B6-4CECF7558CA1}" dt="2023-06-15T10:13:18.694" v="674" actId="478"/>
          <ac:spMkLst>
            <pc:docMk/>
            <pc:sldMk cId="3061501488" sldId="644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13:19.914" v="675" actId="478"/>
          <ac:spMkLst>
            <pc:docMk/>
            <pc:sldMk cId="3061501488" sldId="644"/>
            <ac:spMk id="6" creationId="{4F25A5CC-A7FF-AAE0-2159-DE15FC90D175}"/>
          </ac:spMkLst>
        </pc:spChg>
        <pc:picChg chg="mod">
          <ac:chgData name="Matthieu De Mari" userId="dfb708c9-d8dc-439f-9a3b-c772bf4a311c" providerId="ADAL" clId="{A0AD3080-3370-419A-93B6-4CECF7558CA1}" dt="2023-06-15T10:13:25.722" v="678" actId="14100"/>
          <ac:picMkLst>
            <pc:docMk/>
            <pc:sldMk cId="3061501488" sldId="644"/>
            <ac:picMk id="7" creationId="{F4E3F8CF-9E64-FE70-50B8-E9152DC86C5D}"/>
          </ac:picMkLst>
        </pc:picChg>
      </pc:sldChg>
      <pc:sldChg chg="modSp mod">
        <pc:chgData name="Matthieu De Mari" userId="dfb708c9-d8dc-439f-9a3b-c772bf4a311c" providerId="ADAL" clId="{A0AD3080-3370-419A-93B6-4CECF7558CA1}" dt="2023-06-15T10:17:09.238" v="791" actId="20577"/>
        <pc:sldMkLst>
          <pc:docMk/>
          <pc:sldMk cId="3664711723" sldId="645"/>
        </pc:sldMkLst>
        <pc:spChg chg="mod">
          <ac:chgData name="Matthieu De Mari" userId="dfb708c9-d8dc-439f-9a3b-c772bf4a311c" providerId="ADAL" clId="{A0AD3080-3370-419A-93B6-4CECF7558CA1}" dt="2023-06-15T10:17:09.238" v="791" actId="20577"/>
          <ac:spMkLst>
            <pc:docMk/>
            <pc:sldMk cId="3664711723" sldId="645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13:41.425" v="706" actId="20577"/>
        <pc:sldMkLst>
          <pc:docMk/>
          <pc:sldMk cId="1098360026" sldId="646"/>
        </pc:sldMkLst>
        <pc:spChg chg="mod">
          <ac:chgData name="Matthieu De Mari" userId="dfb708c9-d8dc-439f-9a3b-c772bf4a311c" providerId="ADAL" clId="{A0AD3080-3370-419A-93B6-4CECF7558CA1}" dt="2023-06-15T10:13:41.425" v="706" actId="20577"/>
          <ac:spMkLst>
            <pc:docMk/>
            <pc:sldMk cId="1098360026" sldId="646"/>
            <ac:spMk id="2" creationId="{C6EDB95A-6F54-1C8E-C7BF-34F5ECB6A00A}"/>
          </ac:spMkLst>
        </pc:spChg>
      </pc:sldChg>
      <pc:sldChg chg="modSp mod">
        <pc:chgData name="Matthieu De Mari" userId="dfb708c9-d8dc-439f-9a3b-c772bf4a311c" providerId="ADAL" clId="{A0AD3080-3370-419A-93B6-4CECF7558CA1}" dt="2023-06-15T10:13:48.865" v="707"/>
        <pc:sldMkLst>
          <pc:docMk/>
          <pc:sldMk cId="1535134496" sldId="647"/>
        </pc:sldMkLst>
        <pc:spChg chg="mod">
          <ac:chgData name="Matthieu De Mari" userId="dfb708c9-d8dc-439f-9a3b-c772bf4a311c" providerId="ADAL" clId="{A0AD3080-3370-419A-93B6-4CECF7558CA1}" dt="2023-06-15T10:13:48.865" v="707"/>
          <ac:spMkLst>
            <pc:docMk/>
            <pc:sldMk cId="1535134496" sldId="647"/>
            <ac:spMk id="3" creationId="{5FA9FB08-8B4D-4B75-6BC7-1C5AFEFF5E55}"/>
          </ac:spMkLst>
        </pc:spChg>
      </pc:sldChg>
      <pc:sldChg chg="modSp mod">
        <pc:chgData name="Matthieu De Mari" userId="dfb708c9-d8dc-439f-9a3b-c772bf4a311c" providerId="ADAL" clId="{A0AD3080-3370-419A-93B6-4CECF7558CA1}" dt="2023-06-15T10:14:06.528" v="717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A0AD3080-3370-419A-93B6-4CECF7558CA1}" dt="2023-06-15T10:14:06.528" v="717" actId="20577"/>
          <ac:spMkLst>
            <pc:docMk/>
            <pc:sldMk cId="639167993" sldId="648"/>
            <ac:spMk id="3" creationId="{0D6827D2-8C59-5725-9D05-A7ACE2CC3147}"/>
          </ac:spMkLst>
        </pc:spChg>
      </pc:sldChg>
      <pc:sldChg chg="modSp mod">
        <pc:chgData name="Matthieu De Mari" userId="dfb708c9-d8dc-439f-9a3b-c772bf4a311c" providerId="ADAL" clId="{A0AD3080-3370-419A-93B6-4CECF7558CA1}" dt="2023-06-15T10:14:38.761" v="740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A0AD3080-3370-419A-93B6-4CECF7558CA1}" dt="2023-06-15T10:14:38.761" v="740" actId="20577"/>
          <ac:spMkLst>
            <pc:docMk/>
            <pc:sldMk cId="3661229859" sldId="651"/>
            <ac:spMk id="3" creationId="{D2CAA860-8CE7-05D9-1322-FD149D6E2865}"/>
          </ac:spMkLst>
        </pc:spChg>
      </pc:sldChg>
      <pc:sldChg chg="modSp mod">
        <pc:chgData name="Matthieu De Mari" userId="dfb708c9-d8dc-439f-9a3b-c772bf4a311c" providerId="ADAL" clId="{A0AD3080-3370-419A-93B6-4CECF7558CA1}" dt="2023-06-15T10:14:51.100" v="741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A0AD3080-3370-419A-93B6-4CECF7558CA1}" dt="2023-06-15T10:14:51.100" v="741" actId="20577"/>
          <ac:spMkLst>
            <pc:docMk/>
            <pc:sldMk cId="2836012066" sldId="652"/>
            <ac:spMk id="5" creationId="{0B2E0CD9-728A-0474-7AA6-B59FF75D5912}"/>
          </ac:spMkLst>
        </pc:spChg>
      </pc:sldChg>
      <pc:sldChg chg="modSp mod">
        <pc:chgData name="Matthieu De Mari" userId="dfb708c9-d8dc-439f-9a3b-c772bf4a311c" providerId="ADAL" clId="{A0AD3080-3370-419A-93B6-4CECF7558CA1}" dt="2023-06-15T10:19:25.423" v="796" actId="113"/>
        <pc:sldMkLst>
          <pc:docMk/>
          <pc:sldMk cId="1688481620" sldId="654"/>
        </pc:sldMkLst>
        <pc:spChg chg="mod">
          <ac:chgData name="Matthieu De Mari" userId="dfb708c9-d8dc-439f-9a3b-c772bf4a311c" providerId="ADAL" clId="{A0AD3080-3370-419A-93B6-4CECF7558CA1}" dt="2023-06-15T10:19:25.423" v="796" actId="113"/>
          <ac:spMkLst>
            <pc:docMk/>
            <pc:sldMk cId="1688481620" sldId="654"/>
            <ac:spMk id="4" creationId="{B0FDD59A-9328-B341-218D-76A654E93F04}"/>
          </ac:spMkLst>
        </pc:spChg>
      </pc:sldChg>
      <pc:sldChg chg="modSp mod">
        <pc:chgData name="Matthieu De Mari" userId="dfb708c9-d8dc-439f-9a3b-c772bf4a311c" providerId="ADAL" clId="{A0AD3080-3370-419A-93B6-4CECF7558CA1}" dt="2023-06-15T10:20:28.356" v="879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A0AD3080-3370-419A-93B6-4CECF7558CA1}" dt="2023-06-15T10:20:28.356" v="879" actId="20577"/>
          <ac:spMkLst>
            <pc:docMk/>
            <pc:sldMk cId="3673354424" sldId="657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06.970" v="82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A0AD3080-3370-419A-93B6-4CECF7558CA1}" dt="2023-06-15T10:20:06.970" v="827" actId="20577"/>
          <ac:spMkLst>
            <pc:docMk/>
            <pc:sldMk cId="1348532138" sldId="658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2.285" v="880"/>
        <pc:sldMkLst>
          <pc:docMk/>
          <pc:sldMk cId="855040033" sldId="659"/>
        </pc:sldMkLst>
        <pc:spChg chg="mod">
          <ac:chgData name="Matthieu De Mari" userId="dfb708c9-d8dc-439f-9a3b-c772bf4a311c" providerId="ADAL" clId="{A0AD3080-3370-419A-93B6-4CECF7558CA1}" dt="2023-06-15T10:20:32.285" v="880"/>
          <ac:spMkLst>
            <pc:docMk/>
            <pc:sldMk cId="855040033" sldId="659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4.891" v="881"/>
        <pc:sldMkLst>
          <pc:docMk/>
          <pc:sldMk cId="2151550002" sldId="660"/>
        </pc:sldMkLst>
        <pc:spChg chg="mod">
          <ac:chgData name="Matthieu De Mari" userId="dfb708c9-d8dc-439f-9a3b-c772bf4a311c" providerId="ADAL" clId="{A0AD3080-3370-419A-93B6-4CECF7558CA1}" dt="2023-06-15T10:20:34.891" v="881"/>
          <ac:spMkLst>
            <pc:docMk/>
            <pc:sldMk cId="2151550002" sldId="660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8.964" v="882"/>
        <pc:sldMkLst>
          <pc:docMk/>
          <pc:sldMk cId="857752855" sldId="661"/>
        </pc:sldMkLst>
        <pc:spChg chg="mod">
          <ac:chgData name="Matthieu De Mari" userId="dfb708c9-d8dc-439f-9a3b-c772bf4a311c" providerId="ADAL" clId="{A0AD3080-3370-419A-93B6-4CECF7558CA1}" dt="2023-06-15T10:20:38.964" v="882"/>
          <ac:spMkLst>
            <pc:docMk/>
            <pc:sldMk cId="857752855" sldId="661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41.407" v="883"/>
        <pc:sldMkLst>
          <pc:docMk/>
          <pc:sldMk cId="2494984745" sldId="662"/>
        </pc:sldMkLst>
        <pc:spChg chg="mod">
          <ac:chgData name="Matthieu De Mari" userId="dfb708c9-d8dc-439f-9a3b-c772bf4a311c" providerId="ADAL" clId="{A0AD3080-3370-419A-93B6-4CECF7558CA1}" dt="2023-06-15T10:20:41.407" v="883"/>
          <ac:spMkLst>
            <pc:docMk/>
            <pc:sldMk cId="2494984745" sldId="662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45.060" v="884"/>
        <pc:sldMkLst>
          <pc:docMk/>
          <pc:sldMk cId="1831247243" sldId="663"/>
        </pc:sldMkLst>
        <pc:spChg chg="mod">
          <ac:chgData name="Matthieu De Mari" userId="dfb708c9-d8dc-439f-9a3b-c772bf4a311c" providerId="ADAL" clId="{A0AD3080-3370-419A-93B6-4CECF7558CA1}" dt="2023-06-15T10:20:45.060" v="884"/>
          <ac:spMkLst>
            <pc:docMk/>
            <pc:sldMk cId="1831247243" sldId="663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1:30.966" v="925" actId="20577"/>
        <pc:sldMkLst>
          <pc:docMk/>
          <pc:sldMk cId="506948723" sldId="665"/>
        </pc:sldMkLst>
        <pc:spChg chg="mod">
          <ac:chgData name="Matthieu De Mari" userId="dfb708c9-d8dc-439f-9a3b-c772bf4a311c" providerId="ADAL" clId="{A0AD3080-3370-419A-93B6-4CECF7558CA1}" dt="2023-06-15T10:21:05.496" v="908" actId="20577"/>
          <ac:spMkLst>
            <pc:docMk/>
            <pc:sldMk cId="506948723" sldId="665"/>
            <ac:spMk id="2" creationId="{8D7CF09B-6A00-AE71-9A1F-BC7A1C98BFA3}"/>
          </ac:spMkLst>
        </pc:spChg>
        <pc:spChg chg="mod">
          <ac:chgData name="Matthieu De Mari" userId="dfb708c9-d8dc-439f-9a3b-c772bf4a311c" providerId="ADAL" clId="{A0AD3080-3370-419A-93B6-4CECF7558CA1}" dt="2023-06-15T10:21:30.966" v="925" actId="20577"/>
          <ac:spMkLst>
            <pc:docMk/>
            <pc:sldMk cId="506948723" sldId="665"/>
            <ac:spMk id="4" creationId="{B0FDD59A-9328-B341-218D-76A654E93F04}"/>
          </ac:spMkLst>
        </pc:spChg>
        <pc:picChg chg="mod">
          <ac:chgData name="Matthieu De Mari" userId="dfb708c9-d8dc-439f-9a3b-c772bf4a311c" providerId="ADAL" clId="{A0AD3080-3370-419A-93B6-4CECF7558CA1}" dt="2023-06-15T10:21:08.223" v="909" actId="1076"/>
          <ac:picMkLst>
            <pc:docMk/>
            <pc:sldMk cId="506948723" sldId="665"/>
            <ac:picMk id="5" creationId="{733E8D5A-1A45-8E27-B15C-2E7B5398173B}"/>
          </ac:picMkLst>
        </pc:picChg>
      </pc:sldChg>
      <pc:sldChg chg="modSp mod">
        <pc:chgData name="Matthieu De Mari" userId="dfb708c9-d8dc-439f-9a3b-c772bf4a311c" providerId="ADAL" clId="{A0AD3080-3370-419A-93B6-4CECF7558CA1}" dt="2023-06-15T10:21:48.951" v="933" actId="20577"/>
        <pc:sldMkLst>
          <pc:docMk/>
          <pc:sldMk cId="1442844384" sldId="667"/>
        </pc:sldMkLst>
        <pc:spChg chg="mod">
          <ac:chgData name="Matthieu De Mari" userId="dfb708c9-d8dc-439f-9a3b-c772bf4a311c" providerId="ADAL" clId="{A0AD3080-3370-419A-93B6-4CECF7558CA1}" dt="2023-06-15T10:21:48.951" v="933" actId="20577"/>
          <ac:spMkLst>
            <pc:docMk/>
            <pc:sldMk cId="1442844384" sldId="667"/>
            <ac:spMk id="5" creationId="{05642C26-AA61-A804-F438-6FAB9FE447AD}"/>
          </ac:spMkLst>
        </pc:spChg>
      </pc:sldChg>
      <pc:sldChg chg="modSp mod">
        <pc:chgData name="Matthieu De Mari" userId="dfb708c9-d8dc-439f-9a3b-c772bf4a311c" providerId="ADAL" clId="{A0AD3080-3370-419A-93B6-4CECF7558CA1}" dt="2023-06-15T10:20:12.014" v="830" actId="20577"/>
        <pc:sldMkLst>
          <pc:docMk/>
          <pc:sldMk cId="3738069086" sldId="713"/>
        </pc:sldMkLst>
        <pc:spChg chg="mod">
          <ac:chgData name="Matthieu De Mari" userId="dfb708c9-d8dc-439f-9a3b-c772bf4a311c" providerId="ADAL" clId="{A0AD3080-3370-419A-93B6-4CECF7558CA1}" dt="2023-06-15T10:20:12.014" v="830" actId="20577"/>
          <ac:spMkLst>
            <pc:docMk/>
            <pc:sldMk cId="3738069086" sldId="713"/>
            <ac:spMk id="2" creationId="{21F4709C-61C8-E90F-2954-4414AADF9451}"/>
          </ac:spMkLst>
        </pc:spChg>
      </pc:sldChg>
      <pc:sldChg chg="add del">
        <pc:chgData name="Matthieu De Mari" userId="dfb708c9-d8dc-439f-9a3b-c772bf4a311c" providerId="ADAL" clId="{A0AD3080-3370-419A-93B6-4CECF7558CA1}" dt="2023-06-15T10:02:01.213" v="126" actId="47"/>
        <pc:sldMkLst>
          <pc:docMk/>
          <pc:sldMk cId="1017455006" sldId="714"/>
        </pc:sldMkLst>
      </pc:sldChg>
      <pc:sldChg chg="addSp delSp modSp add mod modClrScheme chgLayout">
        <pc:chgData name="Matthieu De Mari" userId="dfb708c9-d8dc-439f-9a3b-c772bf4a311c" providerId="ADAL" clId="{A0AD3080-3370-419A-93B6-4CECF7558CA1}" dt="2023-06-15T10:07:15.004" v="254" actId="14100"/>
        <pc:sldMkLst>
          <pc:docMk/>
          <pc:sldMk cId="1709995566" sldId="714"/>
        </pc:sldMkLst>
        <pc:spChg chg="mod ord">
          <ac:chgData name="Matthieu De Mari" userId="dfb708c9-d8dc-439f-9a3b-c772bf4a311c" providerId="ADAL" clId="{A0AD3080-3370-419A-93B6-4CECF7558CA1}" dt="2023-06-15T10:06:49.918" v="248" actId="700"/>
          <ac:spMkLst>
            <pc:docMk/>
            <pc:sldMk cId="1709995566" sldId="714"/>
            <ac:spMk id="2" creationId="{7758C663-EEE1-B1E2-276D-3A81CA0C7444}"/>
          </ac:spMkLst>
        </pc:spChg>
        <pc:spChg chg="del">
          <ac:chgData name="Matthieu De Mari" userId="dfb708c9-d8dc-439f-9a3b-c772bf4a311c" providerId="ADAL" clId="{A0AD3080-3370-419A-93B6-4CECF7558CA1}" dt="2023-06-15T10:06:46.375" v="246" actId="478"/>
          <ac:spMkLst>
            <pc:docMk/>
            <pc:sldMk cId="1709995566" sldId="714"/>
            <ac:spMk id="3" creationId="{BF44B0CF-0CAC-3504-7AB3-559E76A4A1BC}"/>
          </ac:spMkLst>
        </pc:spChg>
        <pc:spChg chg="mod ord">
          <ac:chgData name="Matthieu De Mari" userId="dfb708c9-d8dc-439f-9a3b-c772bf4a311c" providerId="ADAL" clId="{A0AD3080-3370-419A-93B6-4CECF7558CA1}" dt="2023-06-15T10:07:11.764" v="253"/>
          <ac:spMkLst>
            <pc:docMk/>
            <pc:sldMk cId="1709995566" sldId="714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6:47.017" v="247" actId="478"/>
          <ac:spMkLst>
            <pc:docMk/>
            <pc:sldMk cId="1709995566" sldId="714"/>
            <ac:spMk id="6" creationId="{F964D0C6-FCBE-1FA7-A0B1-9DFCE2897B31}"/>
          </ac:spMkLst>
        </pc:spChg>
        <pc:graphicFrameChg chg="mod">
          <ac:chgData name="Matthieu De Mari" userId="dfb708c9-d8dc-439f-9a3b-c772bf4a311c" providerId="ADAL" clId="{A0AD3080-3370-419A-93B6-4CECF7558CA1}" dt="2023-06-15T10:07:15.004" v="254" actId="14100"/>
          <ac:graphicFrameMkLst>
            <pc:docMk/>
            <pc:sldMk cId="1709995566" sldId="714"/>
            <ac:graphicFrameMk id="8" creationId="{E84BC276-639D-F75D-4745-DBA3526EDAAD}"/>
          </ac:graphicFrameMkLst>
        </pc:graphicFrameChg>
      </pc:sldChg>
      <pc:sldChg chg="delSp modSp add mod modClrScheme chgLayout">
        <pc:chgData name="Matthieu De Mari" userId="dfb708c9-d8dc-439f-9a3b-c772bf4a311c" providerId="ADAL" clId="{A0AD3080-3370-419A-93B6-4CECF7558CA1}" dt="2023-06-15T10:11:22.944" v="612" actId="1076"/>
        <pc:sldMkLst>
          <pc:docMk/>
          <pc:sldMk cId="3709912921" sldId="715"/>
        </pc:sldMkLst>
        <pc:spChg chg="mod ord">
          <ac:chgData name="Matthieu De Mari" userId="dfb708c9-d8dc-439f-9a3b-c772bf4a311c" providerId="ADAL" clId="{A0AD3080-3370-419A-93B6-4CECF7558CA1}" dt="2023-06-15T10:11:14.231" v="609" actId="700"/>
          <ac:spMkLst>
            <pc:docMk/>
            <pc:sldMk cId="3709912921" sldId="715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11:14.231" v="609" actId="700"/>
          <ac:spMkLst>
            <pc:docMk/>
            <pc:sldMk cId="3709912921" sldId="715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A0AD3080-3370-419A-93B6-4CECF7558CA1}" dt="2023-06-15T10:11:09.158" v="608" actId="478"/>
          <ac:spMkLst>
            <pc:docMk/>
            <pc:sldMk cId="3709912921" sldId="715"/>
            <ac:spMk id="5" creationId="{9F4ADEEE-8076-6BB7-C9A4-0291B185360A}"/>
          </ac:spMkLst>
        </pc:spChg>
        <pc:picChg chg="mod">
          <ac:chgData name="Matthieu De Mari" userId="dfb708c9-d8dc-439f-9a3b-c772bf4a311c" providerId="ADAL" clId="{A0AD3080-3370-419A-93B6-4CECF7558CA1}" dt="2023-06-15T10:11:22.944" v="612" actId="1076"/>
          <ac:picMkLst>
            <pc:docMk/>
            <pc:sldMk cId="3709912921" sldId="715"/>
            <ac:picMk id="7" creationId="{F4E3F8CF-9E64-FE70-50B8-E9152DC86C5D}"/>
          </ac:picMkLst>
        </pc:picChg>
      </pc:sldChg>
    </pc:docChg>
  </pc:docChgLst>
  <pc:docChgLst>
    <pc:chgData name="Matthieu De Mari" userId="dfb708c9-d8dc-439f-9a3b-c772bf4a311c" providerId="ADAL" clId="{251FE134-C820-4530-8688-E620736609C0}"/>
    <pc:docChg chg="undo custSel addSld modSld sldOrd addSection modSection">
      <pc:chgData name="Matthieu De Mari" userId="dfb708c9-d8dc-439f-9a3b-c772bf4a311c" providerId="ADAL" clId="{251FE134-C820-4530-8688-E620736609C0}" dt="2023-07-06T05:49:27.552" v="940" actId="29295"/>
      <pc:docMkLst>
        <pc:docMk/>
      </pc:docMkLst>
      <pc:sldChg chg="modSp mod">
        <pc:chgData name="Matthieu De Mari" userId="dfb708c9-d8dc-439f-9a3b-c772bf4a311c" providerId="ADAL" clId="{251FE134-C820-4530-8688-E620736609C0}" dt="2023-07-06T05:38:09.406" v="155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251FE134-C820-4530-8688-E620736609C0}" dt="2023-07-06T05:38:09.406" v="155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251FE134-C820-4530-8688-E620736609C0}" dt="2023-07-06T05:39:58.039" v="244" actId="20577"/>
        <pc:sldMkLst>
          <pc:docMk/>
          <pc:sldMk cId="3223759810" sldId="670"/>
        </pc:sldMkLst>
        <pc:spChg chg="mod">
          <ac:chgData name="Matthieu De Mari" userId="dfb708c9-d8dc-439f-9a3b-c772bf4a311c" providerId="ADAL" clId="{251FE134-C820-4530-8688-E620736609C0}" dt="2023-07-06T05:39:58.039" v="244" actId="20577"/>
          <ac:spMkLst>
            <pc:docMk/>
            <pc:sldMk cId="3223759810" sldId="670"/>
            <ac:spMk id="5" creationId="{B6B851F4-FCFC-1E83-D239-824F7B5E1B01}"/>
          </ac:spMkLst>
        </pc:spChg>
      </pc:sldChg>
      <pc:sldChg chg="modSp mod">
        <pc:chgData name="Matthieu De Mari" userId="dfb708c9-d8dc-439f-9a3b-c772bf4a311c" providerId="ADAL" clId="{251FE134-C820-4530-8688-E620736609C0}" dt="2023-07-06T05:43:29.595" v="575" actId="20577"/>
        <pc:sldMkLst>
          <pc:docMk/>
          <pc:sldMk cId="3207845161" sldId="672"/>
        </pc:sldMkLst>
        <pc:spChg chg="mod">
          <ac:chgData name="Matthieu De Mari" userId="dfb708c9-d8dc-439f-9a3b-c772bf4a311c" providerId="ADAL" clId="{251FE134-C820-4530-8688-E620736609C0}" dt="2023-07-06T05:43:29.595" v="575" actId="20577"/>
          <ac:spMkLst>
            <pc:docMk/>
            <pc:sldMk cId="3207845161" sldId="672"/>
            <ac:spMk id="5" creationId="{B6B851F4-FCFC-1E83-D239-824F7B5E1B01}"/>
          </ac:spMkLst>
        </pc:spChg>
      </pc:sldChg>
      <pc:sldChg chg="ord">
        <pc:chgData name="Matthieu De Mari" userId="dfb708c9-d8dc-439f-9a3b-c772bf4a311c" providerId="ADAL" clId="{251FE134-C820-4530-8688-E620736609C0}" dt="2023-07-06T05:35:59.803" v="3" actId="20578"/>
        <pc:sldMkLst>
          <pc:docMk/>
          <pc:sldMk cId="179957487" sldId="673"/>
        </pc:sldMkLst>
      </pc:sldChg>
      <pc:sldChg chg="addSp delSp modSp new mod modClrScheme chgLayout">
        <pc:chgData name="Matthieu De Mari" userId="dfb708c9-d8dc-439f-9a3b-c772bf4a311c" providerId="ADAL" clId="{251FE134-C820-4530-8688-E620736609C0}" dt="2023-07-06T05:37:23.842" v="152" actId="20577"/>
        <pc:sldMkLst>
          <pc:docMk/>
          <pc:sldMk cId="2109643298" sldId="716"/>
        </pc:sldMkLst>
        <pc:spChg chg="mod ord">
          <ac:chgData name="Matthieu De Mari" userId="dfb708c9-d8dc-439f-9a3b-c772bf4a311c" providerId="ADAL" clId="{251FE134-C820-4530-8688-E620736609C0}" dt="2023-07-06T05:36:16.546" v="37" actId="700"/>
          <ac:spMkLst>
            <pc:docMk/>
            <pc:sldMk cId="2109643298" sldId="716"/>
            <ac:spMk id="2" creationId="{E6ABEB96-12C5-CE2A-203E-F21CC0C2D2F3}"/>
          </ac:spMkLst>
        </pc:spChg>
        <pc:spChg chg="del mod ord">
          <ac:chgData name="Matthieu De Mari" userId="dfb708c9-d8dc-439f-9a3b-c772bf4a311c" providerId="ADAL" clId="{251FE134-C820-4530-8688-E620736609C0}" dt="2023-07-06T05:36:16.546" v="37" actId="700"/>
          <ac:spMkLst>
            <pc:docMk/>
            <pc:sldMk cId="2109643298" sldId="716"/>
            <ac:spMk id="3" creationId="{940D0258-76AA-75CC-7472-5B0BB1FA65D7}"/>
          </ac:spMkLst>
        </pc:spChg>
        <pc:spChg chg="del">
          <ac:chgData name="Matthieu De Mari" userId="dfb708c9-d8dc-439f-9a3b-c772bf4a311c" providerId="ADAL" clId="{251FE134-C820-4530-8688-E620736609C0}" dt="2023-07-06T05:36:16.546" v="37" actId="700"/>
          <ac:spMkLst>
            <pc:docMk/>
            <pc:sldMk cId="2109643298" sldId="716"/>
            <ac:spMk id="4" creationId="{1D81D52E-3054-1323-6463-5CD8DA7E06BF}"/>
          </ac:spMkLst>
        </pc:spChg>
        <pc:spChg chg="add mod ord">
          <ac:chgData name="Matthieu De Mari" userId="dfb708c9-d8dc-439f-9a3b-c772bf4a311c" providerId="ADAL" clId="{251FE134-C820-4530-8688-E620736609C0}" dt="2023-07-06T05:37:23.842" v="152" actId="20577"/>
          <ac:spMkLst>
            <pc:docMk/>
            <pc:sldMk cId="2109643298" sldId="716"/>
            <ac:spMk id="5" creationId="{CD846D7B-971E-D94F-E7AA-9C384963514B}"/>
          </ac:spMkLst>
        </pc:spChg>
      </pc:sldChg>
      <pc:sldChg chg="addSp delSp modSp new mod ord modClrScheme chgLayout">
        <pc:chgData name="Matthieu De Mari" userId="dfb708c9-d8dc-439f-9a3b-c772bf4a311c" providerId="ADAL" clId="{251FE134-C820-4530-8688-E620736609C0}" dt="2023-07-06T05:48:19.116" v="932"/>
        <pc:sldMkLst>
          <pc:docMk/>
          <pc:sldMk cId="902038758" sldId="717"/>
        </pc:sldMkLst>
        <pc:spChg chg="mod ord">
          <ac:chgData name="Matthieu De Mari" userId="dfb708c9-d8dc-439f-9a3b-c772bf4a311c" providerId="ADAL" clId="{251FE134-C820-4530-8688-E620736609C0}" dt="2023-07-06T05:44:21.216" v="610" actId="700"/>
          <ac:spMkLst>
            <pc:docMk/>
            <pc:sldMk cId="902038758" sldId="717"/>
            <ac:spMk id="2" creationId="{E5C95B89-94E5-F4AF-5CD6-A1EE9AAA97DD}"/>
          </ac:spMkLst>
        </pc:spChg>
        <pc:spChg chg="del mod ord">
          <ac:chgData name="Matthieu De Mari" userId="dfb708c9-d8dc-439f-9a3b-c772bf4a311c" providerId="ADAL" clId="{251FE134-C820-4530-8688-E620736609C0}" dt="2023-07-06T05:44:21.216" v="610" actId="700"/>
          <ac:spMkLst>
            <pc:docMk/>
            <pc:sldMk cId="902038758" sldId="717"/>
            <ac:spMk id="3" creationId="{B6728770-FF35-5AC8-DFAD-A6A5187C1DBE}"/>
          </ac:spMkLst>
        </pc:spChg>
        <pc:spChg chg="del">
          <ac:chgData name="Matthieu De Mari" userId="dfb708c9-d8dc-439f-9a3b-c772bf4a311c" providerId="ADAL" clId="{251FE134-C820-4530-8688-E620736609C0}" dt="2023-07-06T05:44:21.216" v="610" actId="700"/>
          <ac:spMkLst>
            <pc:docMk/>
            <pc:sldMk cId="902038758" sldId="717"/>
            <ac:spMk id="4" creationId="{21D73F5F-A166-733A-6DBC-540E518AACD0}"/>
          </ac:spMkLst>
        </pc:spChg>
        <pc:spChg chg="add mod ord">
          <ac:chgData name="Matthieu De Mari" userId="dfb708c9-d8dc-439f-9a3b-c772bf4a311c" providerId="ADAL" clId="{251FE134-C820-4530-8688-E620736609C0}" dt="2023-07-06T05:47:56.165" v="930" actId="20577"/>
          <ac:spMkLst>
            <pc:docMk/>
            <pc:sldMk cId="902038758" sldId="717"/>
            <ac:spMk id="5" creationId="{DEEAB8EC-8D2E-CD4E-9825-A139113B0438}"/>
          </ac:spMkLst>
        </pc:spChg>
      </pc:sldChg>
      <pc:sldChg chg="modSp add mod">
        <pc:chgData name="Matthieu De Mari" userId="dfb708c9-d8dc-439f-9a3b-c772bf4a311c" providerId="ADAL" clId="{251FE134-C820-4530-8688-E620736609C0}" dt="2023-07-06T05:47:22.872" v="874"/>
        <pc:sldMkLst>
          <pc:docMk/>
          <pc:sldMk cId="554401495" sldId="718"/>
        </pc:sldMkLst>
        <pc:spChg chg="mod">
          <ac:chgData name="Matthieu De Mari" userId="dfb708c9-d8dc-439f-9a3b-c772bf4a311c" providerId="ADAL" clId="{251FE134-C820-4530-8688-E620736609C0}" dt="2023-07-06T05:47:22.872" v="874"/>
          <ac:spMkLst>
            <pc:docMk/>
            <pc:sldMk cId="554401495" sldId="718"/>
            <ac:spMk id="3" creationId="{C71C8DD6-14D1-44DF-9843-EFEDF44E39A2}"/>
          </ac:spMkLst>
        </pc:spChg>
      </pc:sldChg>
      <pc:sldChg chg="addSp delSp modSp new mod modClrScheme chgLayout">
        <pc:chgData name="Matthieu De Mari" userId="dfb708c9-d8dc-439f-9a3b-c772bf4a311c" providerId="ADAL" clId="{251FE134-C820-4530-8688-E620736609C0}" dt="2023-07-06T05:42:49.070" v="550" actId="20577"/>
        <pc:sldMkLst>
          <pc:docMk/>
          <pc:sldMk cId="614082668" sldId="719"/>
        </pc:sldMkLst>
        <pc:spChg chg="mod ord">
          <ac:chgData name="Matthieu De Mari" userId="dfb708c9-d8dc-439f-9a3b-c772bf4a311c" providerId="ADAL" clId="{251FE134-C820-4530-8688-E620736609C0}" dt="2023-07-06T05:41:02.402" v="290" actId="700"/>
          <ac:spMkLst>
            <pc:docMk/>
            <pc:sldMk cId="614082668" sldId="719"/>
            <ac:spMk id="2" creationId="{855899BF-02A5-A4EF-A085-7BC35E977CA9}"/>
          </ac:spMkLst>
        </pc:spChg>
        <pc:spChg chg="del mod ord">
          <ac:chgData name="Matthieu De Mari" userId="dfb708c9-d8dc-439f-9a3b-c772bf4a311c" providerId="ADAL" clId="{251FE134-C820-4530-8688-E620736609C0}" dt="2023-07-06T05:41:02.402" v="290" actId="700"/>
          <ac:spMkLst>
            <pc:docMk/>
            <pc:sldMk cId="614082668" sldId="719"/>
            <ac:spMk id="3" creationId="{7A41C61D-1057-A448-B423-12337EADE61D}"/>
          </ac:spMkLst>
        </pc:spChg>
        <pc:spChg chg="del">
          <ac:chgData name="Matthieu De Mari" userId="dfb708c9-d8dc-439f-9a3b-c772bf4a311c" providerId="ADAL" clId="{251FE134-C820-4530-8688-E620736609C0}" dt="2023-07-06T05:41:02.402" v="290" actId="700"/>
          <ac:spMkLst>
            <pc:docMk/>
            <pc:sldMk cId="614082668" sldId="719"/>
            <ac:spMk id="4" creationId="{0BA32A5E-53C4-F5A0-AA8A-1CD1E02CFDC7}"/>
          </ac:spMkLst>
        </pc:spChg>
        <pc:spChg chg="add mod ord">
          <ac:chgData name="Matthieu De Mari" userId="dfb708c9-d8dc-439f-9a3b-c772bf4a311c" providerId="ADAL" clId="{251FE134-C820-4530-8688-E620736609C0}" dt="2023-07-06T05:42:49.070" v="550" actId="20577"/>
          <ac:spMkLst>
            <pc:docMk/>
            <pc:sldMk cId="614082668" sldId="719"/>
            <ac:spMk id="5" creationId="{37BA1BBA-59BB-0715-7267-183EC640573A}"/>
          </ac:spMkLst>
        </pc:spChg>
      </pc:sldChg>
      <pc:sldChg chg="addSp modSp add mod">
        <pc:chgData name="Matthieu De Mari" userId="dfb708c9-d8dc-439f-9a3b-c772bf4a311c" providerId="ADAL" clId="{251FE134-C820-4530-8688-E620736609C0}" dt="2023-07-06T05:49:27.552" v="940" actId="29295"/>
        <pc:sldMkLst>
          <pc:docMk/>
          <pc:sldMk cId="4266091302" sldId="720"/>
        </pc:sldMkLst>
        <pc:spChg chg="mod">
          <ac:chgData name="Matthieu De Mari" userId="dfb708c9-d8dc-439f-9a3b-c772bf4a311c" providerId="ADAL" clId="{251FE134-C820-4530-8688-E620736609C0}" dt="2023-07-06T05:49:19.292" v="939" actId="207"/>
          <ac:spMkLst>
            <pc:docMk/>
            <pc:sldMk cId="4266091302" sldId="720"/>
            <ac:spMk id="3" creationId="{3F883520-5979-DD03-88CB-835DDFEF3270}"/>
          </ac:spMkLst>
        </pc:spChg>
        <pc:picChg chg="add mod">
          <ac:chgData name="Matthieu De Mari" userId="dfb708c9-d8dc-439f-9a3b-c772bf4a311c" providerId="ADAL" clId="{251FE134-C820-4530-8688-E620736609C0}" dt="2023-07-06T05:49:11.187" v="938" actId="1440"/>
          <ac:picMkLst>
            <pc:docMk/>
            <pc:sldMk cId="4266091302" sldId="720"/>
            <ac:picMk id="5" creationId="{A9E302CA-A171-8C2C-6F00-C003B4F509B6}"/>
          </ac:picMkLst>
        </pc:picChg>
        <pc:picChg chg="mod">
          <ac:chgData name="Matthieu De Mari" userId="dfb708c9-d8dc-439f-9a3b-c772bf4a311c" providerId="ADAL" clId="{251FE134-C820-4530-8688-E620736609C0}" dt="2023-07-06T05:49:27.552" v="940" actId="29295"/>
          <ac:picMkLst>
            <pc:docMk/>
            <pc:sldMk cId="4266091302" sldId="720"/>
            <ac:picMk id="6" creationId="{B4FF41E2-D616-D3FA-875B-6AE01C1C454B}"/>
          </ac:picMkLst>
        </pc:pic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0T01:40:15.827" v="23029" actId="2057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26T03:35:52.610" v="264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26T03:35:52.610" v="2647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">
        <pc:chgData name="Matthieu De Mari" userId="dfb708c9-d8dc-439f-9a3b-c772bf4a311c" providerId="ADAL" clId="{1FE71F4D-2AFD-4838-AD3C-62D890D2AB41}" dt="2023-01-26T03:13:48.361" v="1" actId="680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28T10:04:17.977" v="22437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28T09:56:10.319" v="21861" actId="255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28T10:04:17.977" v="22437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delSp modSp new mod">
        <pc:chgData name="Matthieu De Mari" userId="dfb708c9-d8dc-439f-9a3b-c772bf4a311c" providerId="ADAL" clId="{1FE71F4D-2AFD-4838-AD3C-62D890D2AB41}" dt="2023-01-28T10:07:59.063" v="22709" actId="478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28T10:07:56.455" v="22708" actId="20577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</pc:sldChg>
      <pc:sldChg chg="new">
        <pc:chgData name="Matthieu De Mari" userId="dfb708c9-d8dc-439f-9a3b-c772bf4a311c" providerId="ADAL" clId="{1FE71F4D-2AFD-4838-AD3C-62D890D2AB41}" dt="2023-01-26T03:43:07.793" v="2691" actId="680"/>
        <pc:sldMkLst>
          <pc:docMk/>
          <pc:sldMk cId="4164146941" sldId="601"/>
        </pc:sldMkLst>
      </pc:sldChg>
      <pc:sldChg chg="new">
        <pc:chgData name="Matthieu De Mari" userId="dfb708c9-d8dc-439f-9a3b-c772bf4a311c" providerId="ADAL" clId="{1FE71F4D-2AFD-4838-AD3C-62D890D2AB41}" dt="2023-01-26T03:43:20.496" v="2694" actId="680"/>
        <pc:sldMkLst>
          <pc:docMk/>
          <pc:sldMk cId="753447951" sldId="602"/>
        </pc:sldMkLst>
      </pc:sldChg>
      <pc:sldChg chg="new">
        <pc:chgData name="Matthieu De Mari" userId="dfb708c9-d8dc-439f-9a3b-c772bf4a311c" providerId="ADAL" clId="{1FE71F4D-2AFD-4838-AD3C-62D890D2AB41}" dt="2023-01-26T03:43:47.328" v="2697" actId="680"/>
        <pc:sldMkLst>
          <pc:docMk/>
          <pc:sldMk cId="3867022977" sldId="603"/>
        </pc:sldMkLst>
      </pc:sldChg>
      <pc:sldChg chg="new">
        <pc:chgData name="Matthieu De Mari" userId="dfb708c9-d8dc-439f-9a3b-c772bf4a311c" providerId="ADAL" clId="{1FE71F4D-2AFD-4838-AD3C-62D890D2AB41}" dt="2023-01-26T03:43:57.060" v="2700" actId="680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28T09:45:53.037" v="21547" actId="5793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28T09:45:53.037" v="21547" actId="5793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28T09:45:56.774" v="21550" actId="5793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28T09:45:56.774" v="21550" actId="5793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28T09:46:26.788" v="21564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28T09:46:26.788" v="21564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9:51:53.134" v="21707" actId="1076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28T09:51:32.162" v="21703" actId="20577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10:05:51.038" v="22565" actId="1036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28T10:05:42.150" v="22515" actId="1036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modSp new mod">
        <pc:chgData name="Matthieu De Mari" userId="dfb708c9-d8dc-439f-9a3b-c772bf4a311c" providerId="ADAL" clId="{1FE71F4D-2AFD-4838-AD3C-62D890D2AB41}" dt="2023-01-28T10:07:29.725" v="22666" actId="20577"/>
        <pc:sldMkLst>
          <pc:docMk/>
          <pc:sldMk cId="2839706738" sldId="707"/>
        </pc:sldMkLst>
        <pc:spChg chg="mod">
          <ac:chgData name="Matthieu De Mari" userId="dfb708c9-d8dc-439f-9a3b-c772bf4a311c" providerId="ADAL" clId="{1FE71F4D-2AFD-4838-AD3C-62D890D2AB41}" dt="2023-01-28T10:07:25.272" v="22656" actId="20577"/>
          <ac:spMkLst>
            <pc:docMk/>
            <pc:sldMk cId="2839706738" sldId="707"/>
            <ac:spMk id="2" creationId="{FAAC2759-F8AB-AA46-0AE4-72B27C6D4A10}"/>
          </ac:spMkLst>
        </pc:spChg>
        <pc:spChg chg="mod">
          <ac:chgData name="Matthieu De Mari" userId="dfb708c9-d8dc-439f-9a3b-c772bf4a311c" providerId="ADAL" clId="{1FE71F4D-2AFD-4838-AD3C-62D890D2AB41}" dt="2023-01-28T10:07:29.725" v="22666" actId="20577"/>
          <ac:spMkLst>
            <pc:docMk/>
            <pc:sldMk cId="2839706738" sldId="707"/>
            <ac:spMk id="3" creationId="{96FA9154-8357-5DC7-E5FE-55312619F8DE}"/>
          </ac:spMkLst>
        </pc:spChg>
      </pc:sldChg>
      <pc:sldChg chg="add">
        <pc:chgData name="Matthieu De Mari" userId="dfb708c9-d8dc-439f-9a3b-c772bf4a311c" providerId="ADAL" clId="{1FE71F4D-2AFD-4838-AD3C-62D890D2AB41}" dt="2023-01-28T10:07:42.564" v="22667"/>
        <pc:sldMkLst>
          <pc:docMk/>
          <pc:sldMk cId="886300301" sldId="708"/>
        </pc:sldMkLst>
      </pc:sldChg>
      <pc:sldChg chg="add">
        <pc:chgData name="Matthieu De Mari" userId="dfb708c9-d8dc-439f-9a3b-c772bf4a311c" providerId="ADAL" clId="{1FE71F4D-2AFD-4838-AD3C-62D890D2AB41}" dt="2023-01-28T10:07:42.564" v="22667"/>
        <pc:sldMkLst>
          <pc:docMk/>
          <pc:sldMk cId="1193678850" sldId="709"/>
        </pc:sldMkLst>
      </pc:sldChg>
      <pc:sldChg chg="add">
        <pc:chgData name="Matthieu De Mari" userId="dfb708c9-d8dc-439f-9a3b-c772bf4a311c" providerId="ADAL" clId="{1FE71F4D-2AFD-4838-AD3C-62D890D2AB41}" dt="2023-01-28T10:07:45.569" v="22668"/>
        <pc:sldMkLst>
          <pc:docMk/>
          <pc:sldMk cId="2174010932" sldId="710"/>
        </pc:sldMkLst>
      </pc:sldChg>
      <pc:sldChg chg="add">
        <pc:chgData name="Matthieu De Mari" userId="dfb708c9-d8dc-439f-9a3b-c772bf4a311c" providerId="ADAL" clId="{1FE71F4D-2AFD-4838-AD3C-62D890D2AB41}" dt="2023-01-28T10:07:45.569" v="22668"/>
        <pc:sldMkLst>
          <pc:docMk/>
          <pc:sldMk cId="2852060684" sldId="711"/>
        </pc:sldMkLst>
      </pc:sldChg>
      <pc:sldChg chg="modSp new mod ord">
        <pc:chgData name="Matthieu De Mari" userId="dfb708c9-d8dc-439f-9a3b-c772bf4a311c" providerId="ADAL" clId="{1FE71F4D-2AFD-4838-AD3C-62D890D2AB41}" dt="2023-01-28T10:08:49.469" v="22749"/>
        <pc:sldMkLst>
          <pc:docMk/>
          <pc:sldMk cId="2506327505" sldId="712"/>
        </pc:sldMkLst>
        <pc:spChg chg="mod">
          <ac:chgData name="Matthieu De Mari" userId="dfb708c9-d8dc-439f-9a3b-c772bf4a311c" providerId="ADAL" clId="{1FE71F4D-2AFD-4838-AD3C-62D890D2AB41}" dt="2023-01-28T10:08:17.541" v="22747" actId="20577"/>
          <ac:spMkLst>
            <pc:docMk/>
            <pc:sldMk cId="2506327505" sldId="712"/>
            <ac:spMk id="2" creationId="{2DB953A8-46C5-4F63-DA6B-594F80C97485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332FBA38-1857-4455-B912-AB89D4A1C0B0}"/>
    <pc:docChg chg="custSel delSld modSld delSection modSection">
      <pc:chgData name="Matthieu De Mari" userId="dfb708c9-d8dc-439f-9a3b-c772bf4a311c" providerId="ADAL" clId="{332FBA38-1857-4455-B912-AB89D4A1C0B0}" dt="2023-01-30T02:34:54.408" v="55" actId="47"/>
      <pc:docMkLst>
        <pc:docMk/>
      </pc:docMkLst>
      <pc:sldChg chg="del">
        <pc:chgData name="Matthieu De Mari" userId="dfb708c9-d8dc-439f-9a3b-c772bf4a311c" providerId="ADAL" clId="{332FBA38-1857-4455-B912-AB89D4A1C0B0}" dt="2023-01-30T01:45:03.077" v="54" actId="47"/>
        <pc:sldMkLst>
          <pc:docMk/>
          <pc:sldMk cId="1893873068" sldId="266"/>
        </pc:sldMkLst>
      </pc:sldChg>
      <pc:sldChg chg="del">
        <pc:chgData name="Matthieu De Mari" userId="dfb708c9-d8dc-439f-9a3b-c772bf4a311c" providerId="ADAL" clId="{332FBA38-1857-4455-B912-AB89D4A1C0B0}" dt="2023-01-30T01:43:08.086" v="15" actId="4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332FBA38-1857-4455-B912-AB89D4A1C0B0}" dt="2023-01-30T01:44:52.766" v="53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332FBA38-1857-4455-B912-AB89D4A1C0B0}" dt="2023-01-30T01:44:52.766" v="53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332FBA38-1857-4455-B912-AB89D4A1C0B0}" dt="2023-01-30T01:43:08.086" v="15" actId="47"/>
        <pc:sldMkLst>
          <pc:docMk/>
          <pc:sldMk cId="4234745274" sldId="584"/>
        </pc:sldMkLst>
      </pc:sldChg>
      <pc:sldChg chg="del">
        <pc:chgData name="Matthieu De Mari" userId="dfb708c9-d8dc-439f-9a3b-c772bf4a311c" providerId="ADAL" clId="{332FBA38-1857-4455-B912-AB89D4A1C0B0}" dt="2023-01-30T02:34:54.408" v="55" actId="47"/>
        <pc:sldMkLst>
          <pc:docMk/>
          <pc:sldMk cId="757654497" sldId="58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332FBA38-1857-4455-B912-AB89D4A1C0B0}" dt="2023-01-30T01:42:59.423" v="5" actId="47"/>
        <pc:sldMkLst>
          <pc:docMk/>
          <pc:sldMk cId="4164146941" sldId="601"/>
        </pc:sldMkLst>
      </pc:sldChg>
      <pc:sldChg chg="del">
        <pc:chgData name="Matthieu De Mari" userId="dfb708c9-d8dc-439f-9a3b-c772bf4a311c" providerId="ADAL" clId="{332FBA38-1857-4455-B912-AB89D4A1C0B0}" dt="2023-01-30T01:43:00.094" v="6" actId="47"/>
        <pc:sldMkLst>
          <pc:docMk/>
          <pc:sldMk cId="753447951" sldId="602"/>
        </pc:sldMkLst>
      </pc:sldChg>
      <pc:sldChg chg="del">
        <pc:chgData name="Matthieu De Mari" userId="dfb708c9-d8dc-439f-9a3b-c772bf4a311c" providerId="ADAL" clId="{332FBA38-1857-4455-B912-AB89D4A1C0B0}" dt="2023-01-30T01:43:00.838" v="7" actId="47"/>
        <pc:sldMkLst>
          <pc:docMk/>
          <pc:sldMk cId="3867022977" sldId="603"/>
        </pc:sldMkLst>
      </pc:sldChg>
      <pc:sldChg chg="del">
        <pc:chgData name="Matthieu De Mari" userId="dfb708c9-d8dc-439f-9a3b-c772bf4a311c" providerId="ADAL" clId="{332FBA38-1857-4455-B912-AB89D4A1C0B0}" dt="2023-01-30T01:43:01.563" v="8" actId="47"/>
        <pc:sldMkLst>
          <pc:docMk/>
          <pc:sldMk cId="940220098" sldId="604"/>
        </pc:sldMkLst>
      </pc:sldChg>
      <pc:sldChg chg="del">
        <pc:chgData name="Matthieu De Mari" userId="dfb708c9-d8dc-439f-9a3b-c772bf4a311c" providerId="ADAL" clId="{332FBA38-1857-4455-B912-AB89D4A1C0B0}" dt="2023-01-30T01:43:02.230" v="9" actId="47"/>
        <pc:sldMkLst>
          <pc:docMk/>
          <pc:sldMk cId="4160337629" sldId="605"/>
        </pc:sldMkLst>
      </pc:sldChg>
      <pc:sldChg chg="del">
        <pc:chgData name="Matthieu De Mari" userId="dfb708c9-d8dc-439f-9a3b-c772bf4a311c" providerId="ADAL" clId="{332FBA38-1857-4455-B912-AB89D4A1C0B0}" dt="2023-01-30T01:43:02.890" v="10" actId="47"/>
        <pc:sldMkLst>
          <pc:docMk/>
          <pc:sldMk cId="2602861072" sldId="606"/>
        </pc:sldMkLst>
      </pc:sldChg>
      <pc:sldChg chg="del">
        <pc:chgData name="Matthieu De Mari" userId="dfb708c9-d8dc-439f-9a3b-c772bf4a311c" providerId="ADAL" clId="{332FBA38-1857-4455-B912-AB89D4A1C0B0}" dt="2023-01-30T01:43:03.504" v="11" actId="47"/>
        <pc:sldMkLst>
          <pc:docMk/>
          <pc:sldMk cId="931835860" sldId="60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567954153" sldId="608"/>
        </pc:sldMkLst>
      </pc:sldChg>
      <pc:sldChg chg="del">
        <pc:chgData name="Matthieu De Mari" userId="dfb708c9-d8dc-439f-9a3b-c772bf4a311c" providerId="ADAL" clId="{332FBA38-1857-4455-B912-AB89D4A1C0B0}" dt="2023-01-30T01:43:06.319" v="14" actId="47"/>
        <pc:sldMkLst>
          <pc:docMk/>
          <pc:sldMk cId="3917875204" sldId="609"/>
        </pc:sldMkLst>
      </pc:sldChg>
      <pc:sldChg chg="modSp mod">
        <pc:chgData name="Matthieu De Mari" userId="dfb708c9-d8dc-439f-9a3b-c772bf4a311c" providerId="ADAL" clId="{332FBA38-1857-4455-B912-AB89D4A1C0B0}" dt="2023-01-30T01:44:35.191" v="30" actId="207"/>
        <pc:sldMkLst>
          <pc:docMk/>
          <pc:sldMk cId="2981252275" sldId="621"/>
        </pc:sldMkLst>
        <pc:spChg chg="mod">
          <ac:chgData name="Matthieu De Mari" userId="dfb708c9-d8dc-439f-9a3b-c772bf4a311c" providerId="ADAL" clId="{332FBA38-1857-4455-B912-AB89D4A1C0B0}" dt="2023-01-30T01:44:35.191" v="30" actId="207"/>
          <ac:spMkLst>
            <pc:docMk/>
            <pc:sldMk cId="2981252275" sldId="621"/>
            <ac:spMk id="3" creationId="{E475B357-0886-EDDA-5F55-77F580FB4D9B}"/>
          </ac:spMkLst>
        </pc:spChg>
      </pc:sldChg>
      <pc:sldChg chg="modSp mod">
        <pc:chgData name="Matthieu De Mari" userId="dfb708c9-d8dc-439f-9a3b-c772bf4a311c" providerId="ADAL" clId="{332FBA38-1857-4455-B912-AB89D4A1C0B0}" dt="2023-01-30T01:44:22.417" v="19"/>
        <pc:sldMkLst>
          <pc:docMk/>
          <pc:sldMk cId="373424118" sldId="622"/>
        </pc:sldMkLst>
        <pc:spChg chg="mod">
          <ac:chgData name="Matthieu De Mari" userId="dfb708c9-d8dc-439f-9a3b-c772bf4a311c" providerId="ADAL" clId="{332FBA38-1857-4455-B912-AB89D4A1C0B0}" dt="2023-01-30T01:44:22.417" v="19"/>
          <ac:spMkLst>
            <pc:docMk/>
            <pc:sldMk cId="373424118" sldId="622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332FBA38-1857-4455-B912-AB89D4A1C0B0}" dt="2023-01-30T01:43:04.276" v="12" actId="47"/>
        <pc:sldMkLst>
          <pc:docMk/>
          <pc:sldMk cId="3297131487" sldId="67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332FBA38-1857-4455-B912-AB89D4A1C0B0}" dt="2023-01-30T01:42:57.791" v="3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332FBA38-1857-4455-B912-AB89D4A1C0B0}" dt="2023-01-30T01:42:57.791" v="3" actId="47"/>
        <pc:sldMkLst>
          <pc:docMk/>
          <pc:sldMk cId="1193678850" sldId="709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174010932" sldId="710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332FBA38-1857-4455-B912-AB89D4A1C0B0}" dt="2023-01-30T01:43:00.838" v="7" actId="47"/>
        <pc:sldMkLst>
          <pc:docMk/>
          <pc:sldMk cId="2506327505" sldId="712"/>
        </pc:sldMkLst>
      </pc:sld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1.png"/><Relationship Id="rId1" Type="http://schemas.openxmlformats.org/officeDocument/2006/relationships/image" Target="../media/image551.png"/><Relationship Id="rId6" Type="http://schemas.openxmlformats.org/officeDocument/2006/relationships/image" Target="../media/image601.png"/><Relationship Id="rId5" Type="http://schemas.openxmlformats.org/officeDocument/2006/relationships/image" Target="../media/image591.png"/><Relationship Id="rId4" Type="http://schemas.openxmlformats.org/officeDocument/2006/relationships/image" Target="../media/image5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82F18-D454-4626-AE02-1404760867DE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F12F9318-A5FD-44E3-8209-FACB9D4294A0}">
      <dgm:prSet phldrT="[Text]"/>
      <dgm:spPr/>
      <dgm:t>
        <a:bodyPr/>
        <a:lstStyle/>
        <a:p>
          <a:r>
            <a:rPr lang="en-GB" b="1" u="sng" dirty="0"/>
            <a:t>High Learning rate value:</a:t>
          </a:r>
        </a:p>
        <a:p>
          <a:r>
            <a:rPr lang="en-GB" dirty="0"/>
            <a:t>Trains faster</a:t>
          </a:r>
        </a:p>
        <a:p>
          <a:r>
            <a:rPr lang="en-GB" dirty="0"/>
            <a:t>Risk of overshooting min</a:t>
          </a:r>
        </a:p>
        <a:p>
          <a:r>
            <a:rPr lang="en-GB" dirty="0"/>
            <a:t>Risk of exploding gradient</a:t>
          </a:r>
          <a:endParaRPr lang="en-SG" dirty="0"/>
        </a:p>
      </dgm:t>
    </dgm:pt>
    <dgm:pt modelId="{E9908850-C1DB-4CEC-B680-A58325D0B62B}" type="parTrans" cxnId="{50077834-EAC0-4C54-B9A0-03989CAA5E47}">
      <dgm:prSet/>
      <dgm:spPr/>
      <dgm:t>
        <a:bodyPr/>
        <a:lstStyle/>
        <a:p>
          <a:endParaRPr lang="en-SG"/>
        </a:p>
      </dgm:t>
    </dgm:pt>
    <dgm:pt modelId="{7B7B5EDB-3CE8-4ACA-900D-5F4877AB76FA}" type="sibTrans" cxnId="{50077834-EAC0-4C54-B9A0-03989CAA5E47}">
      <dgm:prSet/>
      <dgm:spPr/>
      <dgm:t>
        <a:bodyPr/>
        <a:lstStyle/>
        <a:p>
          <a:endParaRPr lang="en-SG"/>
        </a:p>
      </dgm:t>
    </dgm:pt>
    <dgm:pt modelId="{ACD2F848-2833-4BCD-BCA6-E75046157B1B}">
      <dgm:prSet phldrT="[Text]"/>
      <dgm:spPr/>
      <dgm:t>
        <a:bodyPr/>
        <a:lstStyle/>
        <a:p>
          <a:r>
            <a:rPr lang="en-GB" b="1" u="sng" dirty="0"/>
            <a:t>Low learning value:</a:t>
          </a:r>
        </a:p>
        <a:p>
          <a:r>
            <a:rPr lang="en-GB" dirty="0"/>
            <a:t>Trains slow, but safe</a:t>
          </a:r>
        </a:p>
        <a:p>
          <a:r>
            <a:rPr lang="en-GB" dirty="0"/>
            <a:t>Risk of training so slow we barely make any changes</a:t>
          </a:r>
          <a:endParaRPr lang="en-SG" dirty="0"/>
        </a:p>
      </dgm:t>
    </dgm:pt>
    <dgm:pt modelId="{FC13C814-A7F7-49BC-B293-81400E87BE39}" type="parTrans" cxnId="{E646B50F-DB99-4773-829F-1842FCD637B0}">
      <dgm:prSet/>
      <dgm:spPr/>
      <dgm:t>
        <a:bodyPr/>
        <a:lstStyle/>
        <a:p>
          <a:endParaRPr lang="en-SG"/>
        </a:p>
      </dgm:t>
    </dgm:pt>
    <dgm:pt modelId="{76E8086B-F3F4-473B-A330-C4DBA740E80A}" type="sibTrans" cxnId="{E646B50F-DB99-4773-829F-1842FCD637B0}">
      <dgm:prSet/>
      <dgm:spPr/>
      <dgm:t>
        <a:bodyPr/>
        <a:lstStyle/>
        <a:p>
          <a:endParaRPr lang="en-SG"/>
        </a:p>
      </dgm:t>
    </dgm:pt>
    <dgm:pt modelId="{70059B52-A95D-4191-A2FA-B97DFE19635A}" type="pres">
      <dgm:prSet presAssocID="{EDE82F18-D454-4626-AE02-1404760867DE}" presName="compositeShape" presStyleCnt="0">
        <dgm:presLayoutVars>
          <dgm:chMax val="2"/>
          <dgm:dir/>
          <dgm:resizeHandles val="exact"/>
        </dgm:presLayoutVars>
      </dgm:prSet>
      <dgm:spPr/>
    </dgm:pt>
    <dgm:pt modelId="{60660ACD-7D09-414C-AD44-FB0536FFD702}" type="pres">
      <dgm:prSet presAssocID="{EDE82F18-D454-4626-AE02-1404760867DE}" presName="ribbon" presStyleLbl="node1" presStyleIdx="0" presStyleCnt="1"/>
      <dgm:spPr/>
    </dgm:pt>
    <dgm:pt modelId="{93CA706E-2DB2-4677-9B6E-D0BA04C5D1AD}" type="pres">
      <dgm:prSet presAssocID="{EDE82F18-D454-4626-AE02-1404760867D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A61FCB3-52EE-4D6D-9F57-8CF35269BD3E}" type="pres">
      <dgm:prSet presAssocID="{EDE82F18-D454-4626-AE02-1404760867DE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646B50F-DB99-4773-829F-1842FCD637B0}" srcId="{EDE82F18-D454-4626-AE02-1404760867DE}" destId="{ACD2F848-2833-4BCD-BCA6-E75046157B1B}" srcOrd="1" destOrd="0" parTransId="{FC13C814-A7F7-49BC-B293-81400E87BE39}" sibTransId="{76E8086B-F3F4-473B-A330-C4DBA740E80A}"/>
    <dgm:cxn modelId="{50077834-EAC0-4C54-B9A0-03989CAA5E47}" srcId="{EDE82F18-D454-4626-AE02-1404760867DE}" destId="{F12F9318-A5FD-44E3-8209-FACB9D4294A0}" srcOrd="0" destOrd="0" parTransId="{E9908850-C1DB-4CEC-B680-A58325D0B62B}" sibTransId="{7B7B5EDB-3CE8-4ACA-900D-5F4877AB76FA}"/>
    <dgm:cxn modelId="{6FBD777A-5DDF-45FF-9671-5D9F20B13014}" type="presOf" srcId="{ACD2F848-2833-4BCD-BCA6-E75046157B1B}" destId="{DA61FCB3-52EE-4D6D-9F57-8CF35269BD3E}" srcOrd="0" destOrd="0" presId="urn:microsoft.com/office/officeart/2005/8/layout/arrow6"/>
    <dgm:cxn modelId="{F89188A7-7986-4521-90E9-8996151BB5E0}" type="presOf" srcId="{EDE82F18-D454-4626-AE02-1404760867DE}" destId="{70059B52-A95D-4191-A2FA-B97DFE19635A}" srcOrd="0" destOrd="0" presId="urn:microsoft.com/office/officeart/2005/8/layout/arrow6"/>
    <dgm:cxn modelId="{DAB8C4D9-1B01-4AB7-888E-0DA2D1835301}" type="presOf" srcId="{F12F9318-A5FD-44E3-8209-FACB9D4294A0}" destId="{93CA706E-2DB2-4677-9B6E-D0BA04C5D1AD}" srcOrd="0" destOrd="0" presId="urn:microsoft.com/office/officeart/2005/8/layout/arrow6"/>
    <dgm:cxn modelId="{A828EF40-7BCB-4517-90FC-2227BA404AE4}" type="presParOf" srcId="{70059B52-A95D-4191-A2FA-B97DFE19635A}" destId="{60660ACD-7D09-414C-AD44-FB0536FFD702}" srcOrd="0" destOrd="0" presId="urn:microsoft.com/office/officeart/2005/8/layout/arrow6"/>
    <dgm:cxn modelId="{384AF777-CC79-4F86-9F7F-5825921CB65D}" type="presParOf" srcId="{70059B52-A95D-4191-A2FA-B97DFE19635A}" destId="{93CA706E-2DB2-4677-9B6E-D0BA04C5D1AD}" srcOrd="1" destOrd="0" presId="urn:microsoft.com/office/officeart/2005/8/layout/arrow6"/>
    <dgm:cxn modelId="{A245E5F0-ABB4-412B-A2AC-91534C073111}" type="presParOf" srcId="{70059B52-A95D-4191-A2FA-B97DFE19635A}" destId="{DA61FCB3-52EE-4D6D-9F57-8CF35269BD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5B8D3-BF28-4A44-9F4F-78FC38DEA46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022D3D73-5A6B-475C-A941-56B92707B16E}">
      <dgm:prSet phldrT="[Text]"/>
      <dgm:spPr/>
      <dgm:t>
        <a:bodyPr/>
        <a:lstStyle/>
        <a:p>
          <a:r>
            <a:rPr lang="en-GB" dirty="0"/>
            <a:t>Layer input X</a:t>
          </a:r>
          <a:endParaRPr lang="en-SG" dirty="0"/>
        </a:p>
      </dgm:t>
    </dgm:pt>
    <dgm:pt modelId="{C10EF998-1862-45EB-A161-42E84E1F48FC}" type="parTrans" cxnId="{C4E6B11E-6C48-47A0-8E89-FB8D02A0DA3A}">
      <dgm:prSet/>
      <dgm:spPr/>
      <dgm:t>
        <a:bodyPr/>
        <a:lstStyle/>
        <a:p>
          <a:endParaRPr lang="en-SG"/>
        </a:p>
      </dgm:t>
    </dgm:pt>
    <dgm:pt modelId="{8C186C6F-4AD8-4020-B4D5-F13A3C5CADF3}" type="sibTrans" cxnId="{C4E6B11E-6C48-47A0-8E89-FB8D02A0DA3A}">
      <dgm:prSet/>
      <dgm:spPr/>
      <dgm:t>
        <a:bodyPr/>
        <a:lstStyle/>
        <a:p>
          <a:endParaRPr lang="en-SG"/>
        </a:p>
      </dgm:t>
    </dgm:pt>
    <dgm:pt modelId="{3BF3011E-811A-4A9A-885A-AD4F0B8678A7}">
      <dgm:prSet phldrT="[Text]"/>
      <dgm:spPr/>
      <dgm:t>
        <a:bodyPr/>
        <a:lstStyle/>
        <a:p>
          <a:r>
            <a:rPr lang="en-GB" dirty="0"/>
            <a:t>Linear operation</a:t>
          </a:r>
          <a:br>
            <a:rPr lang="en-GB" dirty="0"/>
          </a:br>
          <a:r>
            <a:rPr lang="en-GB" dirty="0"/>
            <a:t>Z = WX+B</a:t>
          </a:r>
          <a:endParaRPr lang="en-SG" dirty="0"/>
        </a:p>
      </dgm:t>
    </dgm:pt>
    <dgm:pt modelId="{B7F084F9-2990-4097-9A84-F3AB20F132F0}" type="parTrans" cxnId="{1C14D8AD-B643-4541-A20B-C17FDF0887A0}">
      <dgm:prSet/>
      <dgm:spPr/>
      <dgm:t>
        <a:bodyPr/>
        <a:lstStyle/>
        <a:p>
          <a:endParaRPr lang="en-SG"/>
        </a:p>
      </dgm:t>
    </dgm:pt>
    <dgm:pt modelId="{CAF32011-A208-4D0F-9832-8AE19A8F67C4}" type="sibTrans" cxnId="{1C14D8AD-B643-4541-A20B-C17FDF0887A0}">
      <dgm:prSet/>
      <dgm:spPr/>
      <dgm:t>
        <a:bodyPr/>
        <a:lstStyle/>
        <a:p>
          <a:endParaRPr lang="en-SG"/>
        </a:p>
      </dgm:t>
    </dgm:pt>
    <dgm:pt modelId="{6FDF6DF2-4D8F-4336-93EE-44FED00DC596}">
      <dgm:prSet phldrT="[Text]"/>
      <dgm:spPr/>
      <dgm:t>
        <a:bodyPr/>
        <a:lstStyle/>
        <a:p>
          <a:r>
            <a:rPr lang="en-GB" dirty="0"/>
            <a:t>Activation function</a:t>
          </a:r>
          <a:br>
            <a:rPr lang="en-GB" dirty="0"/>
          </a:br>
          <a:r>
            <a:rPr lang="en-GB" dirty="0"/>
            <a:t>A = s(Z)</a:t>
          </a:r>
          <a:endParaRPr lang="en-SG" dirty="0"/>
        </a:p>
      </dgm:t>
    </dgm:pt>
    <dgm:pt modelId="{FE25B9D5-5CFB-4645-A539-AA1E5F6C37CF}" type="parTrans" cxnId="{527A9717-61D3-4E47-9BC0-6A9A34EADEAD}">
      <dgm:prSet/>
      <dgm:spPr/>
      <dgm:t>
        <a:bodyPr/>
        <a:lstStyle/>
        <a:p>
          <a:endParaRPr lang="en-SG"/>
        </a:p>
      </dgm:t>
    </dgm:pt>
    <dgm:pt modelId="{2BC6730D-D028-49F3-BE03-6F1737D4868A}" type="sibTrans" cxnId="{527A9717-61D3-4E47-9BC0-6A9A34EADEAD}">
      <dgm:prSet/>
      <dgm:spPr/>
      <dgm:t>
        <a:bodyPr/>
        <a:lstStyle/>
        <a:p>
          <a:endParaRPr lang="en-SG"/>
        </a:p>
      </dgm:t>
    </dgm:pt>
    <dgm:pt modelId="{8F06053C-023F-4B5B-A14D-3653B0088819}">
      <dgm:prSet phldrT="[Text]"/>
      <dgm:spPr/>
      <dgm:t>
        <a:bodyPr/>
        <a:lstStyle/>
        <a:p>
          <a:r>
            <a:rPr lang="en-GB" dirty="0"/>
            <a:t>Layer output A</a:t>
          </a:r>
          <a:endParaRPr lang="en-SG" dirty="0"/>
        </a:p>
      </dgm:t>
    </dgm:pt>
    <dgm:pt modelId="{925EDE76-3B96-40D2-BC2F-F5B9E1CAC89A}" type="parTrans" cxnId="{E0FF6653-A39D-41A4-982A-D68BB7018474}">
      <dgm:prSet/>
      <dgm:spPr/>
      <dgm:t>
        <a:bodyPr/>
        <a:lstStyle/>
        <a:p>
          <a:endParaRPr lang="en-SG"/>
        </a:p>
      </dgm:t>
    </dgm:pt>
    <dgm:pt modelId="{8303FE43-23C8-41AC-AC2D-ADA1580286A7}" type="sibTrans" cxnId="{E0FF6653-A39D-41A4-982A-D68BB7018474}">
      <dgm:prSet/>
      <dgm:spPr/>
      <dgm:t>
        <a:bodyPr/>
        <a:lstStyle/>
        <a:p>
          <a:endParaRPr lang="en-SG"/>
        </a:p>
      </dgm:t>
    </dgm:pt>
    <dgm:pt modelId="{06608F24-7B5D-42EB-A0A0-882ADACDABD6}" type="pres">
      <dgm:prSet presAssocID="{8765B8D3-BF28-4A44-9F4F-78FC38DEA463}" presName="rootnode" presStyleCnt="0">
        <dgm:presLayoutVars>
          <dgm:chMax/>
          <dgm:chPref/>
          <dgm:dir/>
          <dgm:animLvl val="lvl"/>
        </dgm:presLayoutVars>
      </dgm:prSet>
      <dgm:spPr/>
    </dgm:pt>
    <dgm:pt modelId="{E8E55B43-F16B-4D4E-BF7C-594E3649F2FB}" type="pres">
      <dgm:prSet presAssocID="{022D3D73-5A6B-475C-A941-56B92707B16E}" presName="composite" presStyleCnt="0"/>
      <dgm:spPr/>
    </dgm:pt>
    <dgm:pt modelId="{864FB104-16D9-4F05-A3F7-B0E27D6BB4CD}" type="pres">
      <dgm:prSet presAssocID="{022D3D73-5A6B-475C-A941-56B92707B16E}" presName="bentUpArrow1" presStyleLbl="alignImgPlace1" presStyleIdx="0" presStyleCnt="3"/>
      <dgm:spPr/>
    </dgm:pt>
    <dgm:pt modelId="{BFD70363-1046-4CD0-B152-4FEB7C2E6F6C}" type="pres">
      <dgm:prSet presAssocID="{022D3D73-5A6B-475C-A941-56B92707B16E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F768225-40E2-487A-91C0-C55D937CF320}" type="pres">
      <dgm:prSet presAssocID="{022D3D73-5A6B-475C-A941-56B92707B16E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6F5D966-F9CD-4D1C-AE15-74EDEF51B562}" type="pres">
      <dgm:prSet presAssocID="{8C186C6F-4AD8-4020-B4D5-F13A3C5CADF3}" presName="sibTrans" presStyleCnt="0"/>
      <dgm:spPr/>
    </dgm:pt>
    <dgm:pt modelId="{77C01591-6BBA-4121-803E-A0337BCA7AEE}" type="pres">
      <dgm:prSet presAssocID="{3BF3011E-811A-4A9A-885A-AD4F0B8678A7}" presName="composite" presStyleCnt="0"/>
      <dgm:spPr/>
    </dgm:pt>
    <dgm:pt modelId="{BF06FAE7-9B30-4F18-8FF7-35025CE2BAE4}" type="pres">
      <dgm:prSet presAssocID="{3BF3011E-811A-4A9A-885A-AD4F0B8678A7}" presName="bentUpArrow1" presStyleLbl="alignImgPlace1" presStyleIdx="1" presStyleCnt="3"/>
      <dgm:spPr/>
    </dgm:pt>
    <dgm:pt modelId="{BB6203E5-1F45-47DB-9128-F473665E31BE}" type="pres">
      <dgm:prSet presAssocID="{3BF3011E-811A-4A9A-885A-AD4F0B8678A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BFBEC9EF-1FE7-4661-A49C-1CFC175DDB19}" type="pres">
      <dgm:prSet presAssocID="{3BF3011E-811A-4A9A-885A-AD4F0B8678A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590356C-D1DE-4AE1-800F-FE9EC0D0D25B}" type="pres">
      <dgm:prSet presAssocID="{CAF32011-A208-4D0F-9832-8AE19A8F67C4}" presName="sibTrans" presStyleCnt="0"/>
      <dgm:spPr/>
    </dgm:pt>
    <dgm:pt modelId="{D111DAE8-7ABF-4F2D-8B60-8047DAA707E0}" type="pres">
      <dgm:prSet presAssocID="{6FDF6DF2-4D8F-4336-93EE-44FED00DC596}" presName="composite" presStyleCnt="0"/>
      <dgm:spPr/>
    </dgm:pt>
    <dgm:pt modelId="{8590E9F6-F0D7-4C20-8498-4496B6604747}" type="pres">
      <dgm:prSet presAssocID="{6FDF6DF2-4D8F-4336-93EE-44FED00DC596}" presName="bentUpArrow1" presStyleLbl="alignImgPlace1" presStyleIdx="2" presStyleCnt="3"/>
      <dgm:spPr/>
    </dgm:pt>
    <dgm:pt modelId="{56090A00-10B8-4CCF-A196-51B278B0E6EB}" type="pres">
      <dgm:prSet presAssocID="{6FDF6DF2-4D8F-4336-93EE-44FED00DC596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91AEF1A-A2CE-41F2-A794-C0158AEF08C8}" type="pres">
      <dgm:prSet presAssocID="{6FDF6DF2-4D8F-4336-93EE-44FED00DC596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C50123F-DF6F-4C8B-8AB0-D5D217ABE596}" type="pres">
      <dgm:prSet presAssocID="{2BC6730D-D028-49F3-BE03-6F1737D4868A}" presName="sibTrans" presStyleCnt="0"/>
      <dgm:spPr/>
    </dgm:pt>
    <dgm:pt modelId="{90A4EF19-3604-42A6-967B-85CB9B0BAA18}" type="pres">
      <dgm:prSet presAssocID="{8F06053C-023F-4B5B-A14D-3653B0088819}" presName="composite" presStyleCnt="0"/>
      <dgm:spPr/>
    </dgm:pt>
    <dgm:pt modelId="{91AB5E9B-7125-464F-B4AF-9597C91602B5}" type="pres">
      <dgm:prSet presAssocID="{8F06053C-023F-4B5B-A14D-3653B0088819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527A9717-61D3-4E47-9BC0-6A9A34EADEAD}" srcId="{8765B8D3-BF28-4A44-9F4F-78FC38DEA463}" destId="{6FDF6DF2-4D8F-4336-93EE-44FED00DC596}" srcOrd="2" destOrd="0" parTransId="{FE25B9D5-5CFB-4645-A539-AA1E5F6C37CF}" sibTransId="{2BC6730D-D028-49F3-BE03-6F1737D4868A}"/>
    <dgm:cxn modelId="{C4E6B11E-6C48-47A0-8E89-FB8D02A0DA3A}" srcId="{8765B8D3-BF28-4A44-9F4F-78FC38DEA463}" destId="{022D3D73-5A6B-475C-A941-56B92707B16E}" srcOrd="0" destOrd="0" parTransId="{C10EF998-1862-45EB-A161-42E84E1F48FC}" sibTransId="{8C186C6F-4AD8-4020-B4D5-F13A3C5CADF3}"/>
    <dgm:cxn modelId="{071B1632-2072-4D80-8499-6FF56AD82958}" type="presOf" srcId="{022D3D73-5A6B-475C-A941-56B92707B16E}" destId="{BFD70363-1046-4CD0-B152-4FEB7C2E6F6C}" srcOrd="0" destOrd="0" presId="urn:microsoft.com/office/officeart/2005/8/layout/StepDownProcess"/>
    <dgm:cxn modelId="{169A0339-20BF-47C0-BB86-776637AA65B0}" type="presOf" srcId="{3BF3011E-811A-4A9A-885A-AD4F0B8678A7}" destId="{BB6203E5-1F45-47DB-9128-F473665E31BE}" srcOrd="0" destOrd="0" presId="urn:microsoft.com/office/officeart/2005/8/layout/StepDownProcess"/>
    <dgm:cxn modelId="{79290E3E-2D52-4A44-A113-D92AA269511C}" type="presOf" srcId="{8765B8D3-BF28-4A44-9F4F-78FC38DEA463}" destId="{06608F24-7B5D-42EB-A0A0-882ADACDABD6}" srcOrd="0" destOrd="0" presId="urn:microsoft.com/office/officeart/2005/8/layout/StepDownProcess"/>
    <dgm:cxn modelId="{E0FF6653-A39D-41A4-982A-D68BB7018474}" srcId="{8765B8D3-BF28-4A44-9F4F-78FC38DEA463}" destId="{8F06053C-023F-4B5B-A14D-3653B0088819}" srcOrd="3" destOrd="0" parTransId="{925EDE76-3B96-40D2-BC2F-F5B9E1CAC89A}" sibTransId="{8303FE43-23C8-41AC-AC2D-ADA1580286A7}"/>
    <dgm:cxn modelId="{1C14D8AD-B643-4541-A20B-C17FDF0887A0}" srcId="{8765B8D3-BF28-4A44-9F4F-78FC38DEA463}" destId="{3BF3011E-811A-4A9A-885A-AD4F0B8678A7}" srcOrd="1" destOrd="0" parTransId="{B7F084F9-2990-4097-9A84-F3AB20F132F0}" sibTransId="{CAF32011-A208-4D0F-9832-8AE19A8F67C4}"/>
    <dgm:cxn modelId="{4636A3D3-7CF7-46B2-9554-A44F03E49E08}" type="presOf" srcId="{8F06053C-023F-4B5B-A14D-3653B0088819}" destId="{91AB5E9B-7125-464F-B4AF-9597C91602B5}" srcOrd="0" destOrd="0" presId="urn:microsoft.com/office/officeart/2005/8/layout/StepDownProcess"/>
    <dgm:cxn modelId="{FCFEFEF4-6812-4046-8F37-14129794E511}" type="presOf" srcId="{6FDF6DF2-4D8F-4336-93EE-44FED00DC596}" destId="{56090A00-10B8-4CCF-A196-51B278B0E6EB}" srcOrd="0" destOrd="0" presId="urn:microsoft.com/office/officeart/2005/8/layout/StepDownProcess"/>
    <dgm:cxn modelId="{3C44EA17-4180-426E-886A-F5B305D13E6F}" type="presParOf" srcId="{06608F24-7B5D-42EB-A0A0-882ADACDABD6}" destId="{E8E55B43-F16B-4D4E-BF7C-594E3649F2FB}" srcOrd="0" destOrd="0" presId="urn:microsoft.com/office/officeart/2005/8/layout/StepDownProcess"/>
    <dgm:cxn modelId="{4A1A3BC9-0500-4F79-89E8-E29095372A3C}" type="presParOf" srcId="{E8E55B43-F16B-4D4E-BF7C-594E3649F2FB}" destId="{864FB104-16D9-4F05-A3F7-B0E27D6BB4CD}" srcOrd="0" destOrd="0" presId="urn:microsoft.com/office/officeart/2005/8/layout/StepDownProcess"/>
    <dgm:cxn modelId="{A09D43F8-5EE2-474E-9C04-07EB7C0CCCD7}" type="presParOf" srcId="{E8E55B43-F16B-4D4E-BF7C-594E3649F2FB}" destId="{BFD70363-1046-4CD0-B152-4FEB7C2E6F6C}" srcOrd="1" destOrd="0" presId="urn:microsoft.com/office/officeart/2005/8/layout/StepDownProcess"/>
    <dgm:cxn modelId="{99A79E9C-96AE-4350-BB3F-3185F5EC237F}" type="presParOf" srcId="{E8E55B43-F16B-4D4E-BF7C-594E3649F2FB}" destId="{BF768225-40E2-487A-91C0-C55D937CF320}" srcOrd="2" destOrd="0" presId="urn:microsoft.com/office/officeart/2005/8/layout/StepDownProcess"/>
    <dgm:cxn modelId="{C35E4BAF-C736-451A-91DC-48FA4A249F7A}" type="presParOf" srcId="{06608F24-7B5D-42EB-A0A0-882ADACDABD6}" destId="{A6F5D966-F9CD-4D1C-AE15-74EDEF51B562}" srcOrd="1" destOrd="0" presId="urn:microsoft.com/office/officeart/2005/8/layout/StepDownProcess"/>
    <dgm:cxn modelId="{8F13FFCB-525E-4C64-8E48-479E9414714D}" type="presParOf" srcId="{06608F24-7B5D-42EB-A0A0-882ADACDABD6}" destId="{77C01591-6BBA-4121-803E-A0337BCA7AEE}" srcOrd="2" destOrd="0" presId="urn:microsoft.com/office/officeart/2005/8/layout/StepDownProcess"/>
    <dgm:cxn modelId="{62A4EAC8-C9D8-4FFE-9746-5A52EE531C3F}" type="presParOf" srcId="{77C01591-6BBA-4121-803E-A0337BCA7AEE}" destId="{BF06FAE7-9B30-4F18-8FF7-35025CE2BAE4}" srcOrd="0" destOrd="0" presId="urn:microsoft.com/office/officeart/2005/8/layout/StepDownProcess"/>
    <dgm:cxn modelId="{8E50D2E8-95B0-4E93-AB6E-06DEC79C9A0C}" type="presParOf" srcId="{77C01591-6BBA-4121-803E-A0337BCA7AEE}" destId="{BB6203E5-1F45-47DB-9128-F473665E31BE}" srcOrd="1" destOrd="0" presId="urn:microsoft.com/office/officeart/2005/8/layout/StepDownProcess"/>
    <dgm:cxn modelId="{DC3180D6-2599-43F1-AFE6-B9F80B876D76}" type="presParOf" srcId="{77C01591-6BBA-4121-803E-A0337BCA7AEE}" destId="{BFBEC9EF-1FE7-4661-A49C-1CFC175DDB19}" srcOrd="2" destOrd="0" presId="urn:microsoft.com/office/officeart/2005/8/layout/StepDownProcess"/>
    <dgm:cxn modelId="{7FD4C413-D5FF-4117-9209-368597059683}" type="presParOf" srcId="{06608F24-7B5D-42EB-A0A0-882ADACDABD6}" destId="{1590356C-D1DE-4AE1-800F-FE9EC0D0D25B}" srcOrd="3" destOrd="0" presId="urn:microsoft.com/office/officeart/2005/8/layout/StepDownProcess"/>
    <dgm:cxn modelId="{E6129C8B-1950-46F0-8C91-628EEBBB2B16}" type="presParOf" srcId="{06608F24-7B5D-42EB-A0A0-882ADACDABD6}" destId="{D111DAE8-7ABF-4F2D-8B60-8047DAA707E0}" srcOrd="4" destOrd="0" presId="urn:microsoft.com/office/officeart/2005/8/layout/StepDownProcess"/>
    <dgm:cxn modelId="{40AB66F6-93A6-4AFB-9CF8-82CCFCF10043}" type="presParOf" srcId="{D111DAE8-7ABF-4F2D-8B60-8047DAA707E0}" destId="{8590E9F6-F0D7-4C20-8498-4496B6604747}" srcOrd="0" destOrd="0" presId="urn:microsoft.com/office/officeart/2005/8/layout/StepDownProcess"/>
    <dgm:cxn modelId="{BFB4EB31-537B-428D-9904-46B4B7355433}" type="presParOf" srcId="{D111DAE8-7ABF-4F2D-8B60-8047DAA707E0}" destId="{56090A00-10B8-4CCF-A196-51B278B0E6EB}" srcOrd="1" destOrd="0" presId="urn:microsoft.com/office/officeart/2005/8/layout/StepDownProcess"/>
    <dgm:cxn modelId="{F75AA9FF-75D8-4EB6-804B-7BBBC7549278}" type="presParOf" srcId="{D111DAE8-7ABF-4F2D-8B60-8047DAA707E0}" destId="{F91AEF1A-A2CE-41F2-A794-C0158AEF08C8}" srcOrd="2" destOrd="0" presId="urn:microsoft.com/office/officeart/2005/8/layout/StepDownProcess"/>
    <dgm:cxn modelId="{A6F4C02D-EEFF-42E6-A0B9-C2AC482A0D3F}" type="presParOf" srcId="{06608F24-7B5D-42EB-A0A0-882ADACDABD6}" destId="{CC50123F-DF6F-4C8B-8AB0-D5D217ABE596}" srcOrd="5" destOrd="0" presId="urn:microsoft.com/office/officeart/2005/8/layout/StepDownProcess"/>
    <dgm:cxn modelId="{86806ADD-8F39-439B-BB1F-7203C80CECB0}" type="presParOf" srcId="{06608F24-7B5D-42EB-A0A0-882ADACDABD6}" destId="{90A4EF19-3604-42A6-967B-85CB9B0BAA18}" srcOrd="6" destOrd="0" presId="urn:microsoft.com/office/officeart/2005/8/layout/StepDownProcess"/>
    <dgm:cxn modelId="{952BB488-8338-4A7E-B99F-7C00FBC6E3AD}" type="presParOf" srcId="{90A4EF19-3604-42A6-967B-85CB9B0BAA18}" destId="{91AB5E9B-7125-464F-B4AF-9597C91602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6F8598-6458-4F1F-909C-469DA7C4A3BB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17B34F0F-DA85-47D0-A08F-8317CF0E9C41}">
          <dgm:prSet phldrT="[Text]" custT="1"/>
          <dgm:spPr/>
          <dgm:t>
            <a:bodyPr/>
            <a:lstStyle/>
            <a:p>
              <a:r>
                <a:rPr lang="en-GB" sz="2000" dirty="0"/>
                <a:t>Inputs </a:t>
              </a:r>
              <a14:m>
                <m:oMath xmlns:m="http://schemas.openxmlformats.org/officeDocument/2006/math">
                  <m:r>
                    <a:rPr lang="en-GB" sz="2000" i="1" dirty="0" smtClean="0">
                      <a:latin typeface="Cambria Math" panose="02040503050406030204" pitchFamily="18" charset="0"/>
                    </a:rPr>
                    <m:t>𝑋</m:t>
                  </m:r>
                </m:oMath>
              </a14:m>
              <a:endParaRPr lang="en-SG" sz="2000" dirty="0"/>
            </a:p>
          </dgm:t>
        </dgm:pt>
      </mc:Choice>
      <mc:Fallback xmlns="">
        <dgm:pt modelId="{17B34F0F-DA85-47D0-A08F-8317CF0E9C41}">
          <dgm:prSet phldrT="[Text]" custT="1"/>
          <dgm:spPr/>
          <dgm:t>
            <a:bodyPr/>
            <a:lstStyle/>
            <a:p>
              <a:r>
                <a:rPr lang="en-GB" sz="2000" dirty="0"/>
                <a:t>Inputs </a:t>
              </a:r>
              <a:r>
                <a:rPr lang="en-GB" sz="2000" i="0" dirty="0">
                  <a:latin typeface="Cambria Math" panose="02040503050406030204" pitchFamily="18" charset="0"/>
                </a:rPr>
                <a:t>𝑋</a:t>
              </a:r>
              <a:endParaRPr lang="en-SG" sz="2000" dirty="0"/>
            </a:p>
          </dgm:t>
        </dgm:pt>
      </mc:Fallback>
    </mc:AlternateContent>
    <dgm:pt modelId="{E5453703-530C-49D5-A2C0-D5677E7BE35C}" type="parTrans" cxnId="{5E320D96-003D-4A19-B58D-2074E26B9413}">
      <dgm:prSet/>
      <dgm:spPr/>
      <dgm:t>
        <a:bodyPr/>
        <a:lstStyle/>
        <a:p>
          <a:endParaRPr lang="en-SG"/>
        </a:p>
      </dgm:t>
    </dgm:pt>
    <dgm:pt modelId="{486B5FFA-5928-4170-A494-10EB1C56794D}" type="sibTrans" cxnId="{5E320D96-003D-4A19-B58D-2074E26B9413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F513ACE4-A43B-4A32-A867-DD649AB0945B}">
          <dgm:prSet phldrT="[Text]" custT="1"/>
          <dgm:spPr/>
          <dgm:t>
            <a:bodyPr/>
            <a:lstStyle/>
            <a:p>
              <a:pPr/>
              <a:r>
                <a:rPr lang="en-GB" sz="2000" dirty="0"/>
                <a:t>Linear #1</a:t>
              </a:r>
              <a:br>
                <a:rPr lang="en-GB" sz="20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0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en-SG" sz="2000" dirty="0"/>
            </a:p>
          </dgm:t>
        </dgm:pt>
      </mc:Choice>
      <mc:Fallback xmlns="">
        <dgm:pt modelId="{F513ACE4-A43B-4A32-A867-DD649AB0945B}">
          <dgm:prSet phldrT="[Text]" custT="1"/>
          <dgm:spPr/>
          <dgm:t>
            <a:bodyPr/>
            <a:lstStyle/>
            <a:p>
              <a:r>
                <a:rPr lang="en-GB" sz="2000" dirty="0"/>
                <a:t>Linear #1</a:t>
              </a:r>
              <a:br>
                <a:rPr lang="en-GB" sz="2000" dirty="0"/>
              </a:br>
              <a:r>
                <a:rPr lang="en-GB" sz="2000" b="0" i="0" dirty="0">
                  <a:latin typeface="Cambria Math" panose="02040503050406030204" pitchFamily="18" charset="0"/>
                </a:rPr>
                <a:t>Z_1= </a:t>
              </a:r>
              <a:r>
                <a:rPr lang="en-GB" sz="2000" i="0" dirty="0">
                  <a:latin typeface="Cambria Math" panose="02040503050406030204" pitchFamily="18" charset="0"/>
                </a:rPr>
                <a:t>𝑊_1 𝑋 + 𝑏_1</a:t>
              </a:r>
              <a:endParaRPr lang="en-SG" sz="2000" dirty="0"/>
            </a:p>
          </dgm:t>
        </dgm:pt>
      </mc:Fallback>
    </mc:AlternateContent>
    <dgm:pt modelId="{9FABB582-6F34-49FC-8A7B-518480DF26F9}" type="parTrans" cxnId="{EF2D587D-BA87-4B76-AED5-467AC7DE4419}">
      <dgm:prSet/>
      <dgm:spPr/>
      <dgm:t>
        <a:bodyPr/>
        <a:lstStyle/>
        <a:p>
          <a:endParaRPr lang="en-SG"/>
        </a:p>
      </dgm:t>
    </dgm:pt>
    <dgm:pt modelId="{FC0337CE-BA0D-42B0-B77B-50A985392812}" type="sibTrans" cxnId="{EF2D587D-BA87-4B76-AED5-467AC7DE4419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518D61F9-D451-4373-85C7-0A1D5082357B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SG" sz="2000" dirty="0"/>
            </a:p>
          </dgm:t>
        </dgm:pt>
      </mc:Choice>
      <mc:Fallback xmlns="">
        <dgm:pt modelId="{518D61F9-D451-4373-85C7-0A1D5082357B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r>
                <a:rPr lang="en-GB" sz="2000" i="0" dirty="0">
                  <a:latin typeface="Cambria Math" panose="02040503050406030204" pitchFamily="18" charset="0"/>
                </a:rPr>
                <a:t>𝐴_</a:t>
              </a:r>
              <a:r>
                <a:rPr lang="en-GB" sz="2000" b="0" i="0" dirty="0">
                  <a:latin typeface="Cambria Math" panose="02040503050406030204" pitchFamily="18" charset="0"/>
                </a:rPr>
                <a:t>1 </a:t>
              </a:r>
              <a:r>
                <a:rPr lang="en-GB" sz="2000" i="0" dirty="0">
                  <a:latin typeface="Cambria Math" panose="02040503050406030204" pitchFamily="18" charset="0"/>
                </a:rPr>
                <a:t> = 𝑠(𝑍_</a:t>
              </a:r>
              <a:r>
                <a:rPr lang="en-GB" sz="2000" b="0" i="0" dirty="0">
                  <a:latin typeface="Cambria Math" panose="02040503050406030204" pitchFamily="18" charset="0"/>
                </a:rPr>
                <a:t>1</a:t>
              </a:r>
              <a:r>
                <a:rPr lang="en-GB" sz="2000" i="0" dirty="0">
                  <a:latin typeface="Cambria Math" panose="02040503050406030204" pitchFamily="18" charset="0"/>
                </a:rPr>
                <a:t>)</a:t>
              </a:r>
              <a:endParaRPr lang="en-SG" sz="2000" dirty="0"/>
            </a:p>
          </dgm:t>
        </dgm:pt>
      </mc:Fallback>
    </mc:AlternateContent>
    <dgm:pt modelId="{85CA0549-2F1E-49CD-A3CE-9DFA23E9F3BB}" type="parTrans" cxnId="{7575E277-B705-4253-90C2-72C0D5DDCE71}">
      <dgm:prSet/>
      <dgm:spPr/>
      <dgm:t>
        <a:bodyPr/>
        <a:lstStyle/>
        <a:p>
          <a:endParaRPr lang="en-SG"/>
        </a:p>
      </dgm:t>
    </dgm:pt>
    <dgm:pt modelId="{CAA8F2BC-DA33-41B7-935C-F36ABE288E47}" type="sibTrans" cxnId="{7575E277-B705-4253-90C2-72C0D5DDCE71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D2452EC5-1562-40E2-BC17-532022D6E3DC}">
          <dgm:prSet phldrT="[Text]" custT="1"/>
          <dgm:spPr/>
          <dgm:t>
            <a:bodyPr/>
            <a:lstStyle/>
            <a:p>
              <a:pPr/>
              <a:r>
                <a:rPr lang="en-GB" sz="2000" dirty="0"/>
                <a:t>Linear #2</a:t>
              </a:r>
              <a:br>
                <a:rPr lang="en-GB" sz="20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0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n-SG" sz="2000" dirty="0"/>
            </a:p>
          </dgm:t>
        </dgm:pt>
      </mc:Choice>
      <mc:Fallback xmlns="">
        <dgm:pt modelId="{D2452EC5-1562-40E2-BC17-532022D6E3DC}">
          <dgm:prSet phldrT="[Text]" custT="1"/>
          <dgm:spPr/>
          <dgm:t>
            <a:bodyPr/>
            <a:lstStyle/>
            <a:p>
              <a:r>
                <a:rPr lang="en-GB" sz="2000" dirty="0"/>
                <a:t>Linear #2</a:t>
              </a:r>
              <a:br>
                <a:rPr lang="en-GB" sz="2000" dirty="0"/>
              </a:br>
              <a:r>
                <a:rPr lang="en-GB" sz="2000" b="0" i="0" dirty="0">
                  <a:latin typeface="Cambria Math" panose="02040503050406030204" pitchFamily="18" charset="0"/>
                </a:rPr>
                <a:t>Z_2= </a:t>
              </a:r>
              <a:r>
                <a:rPr lang="en-GB" sz="2000" i="0" dirty="0">
                  <a:latin typeface="Cambria Math" panose="02040503050406030204" pitchFamily="18" charset="0"/>
                </a:rPr>
                <a:t>𝑊_</a:t>
              </a:r>
              <a:r>
                <a:rPr lang="en-GB" sz="2000" b="0" i="0" dirty="0">
                  <a:latin typeface="Cambria Math" panose="02040503050406030204" pitchFamily="18" charset="0"/>
                </a:rPr>
                <a:t>2 </a:t>
              </a:r>
              <a:r>
                <a:rPr lang="en-GB" sz="2000" i="0" dirty="0">
                  <a:latin typeface="Cambria Math" panose="02040503050406030204" pitchFamily="18" charset="0"/>
                </a:rPr>
                <a:t>𝑋 + 𝑏_</a:t>
              </a:r>
              <a:r>
                <a:rPr lang="en-GB" sz="2000" b="0" i="0" dirty="0">
                  <a:latin typeface="Cambria Math" panose="02040503050406030204" pitchFamily="18" charset="0"/>
                </a:rPr>
                <a:t>2</a:t>
              </a:r>
              <a:endParaRPr lang="en-SG" sz="2000" dirty="0"/>
            </a:p>
          </dgm:t>
        </dgm:pt>
      </mc:Fallback>
    </mc:AlternateContent>
    <dgm:pt modelId="{33FA9406-455B-4602-894A-E6507EF61E47}" type="parTrans" cxnId="{6765EF98-28E4-4D4A-83C7-E67E83B7BACB}">
      <dgm:prSet/>
      <dgm:spPr/>
      <dgm:t>
        <a:bodyPr/>
        <a:lstStyle/>
        <a:p>
          <a:endParaRPr lang="en-SG"/>
        </a:p>
      </dgm:t>
    </dgm:pt>
    <dgm:pt modelId="{019CA5CF-7750-413A-A08B-B40C74CAD0C7}" type="sibTrans" cxnId="{6765EF98-28E4-4D4A-83C7-E67E83B7BACB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87B2457D-34AE-4B21-B45E-50C696DC6874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SG" sz="2000" dirty="0"/>
            </a:p>
          </dgm:t>
        </dgm:pt>
      </mc:Choice>
      <mc:Fallback xmlns="">
        <dgm:pt modelId="{87B2457D-34AE-4B21-B45E-50C696DC6874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r>
                <a:rPr lang="en-GB" sz="2000" b="0" i="0" dirty="0">
                  <a:latin typeface="Cambria Math" panose="02040503050406030204" pitchFamily="18" charset="0"/>
                </a:rPr>
                <a:t>𝐴_2 </a:t>
              </a:r>
              <a:r>
                <a:rPr lang="en-GB" sz="2000" i="0" dirty="0">
                  <a:latin typeface="Cambria Math" panose="02040503050406030204" pitchFamily="18" charset="0"/>
                </a:rPr>
                <a:t> = 𝑠(</a:t>
              </a:r>
              <a:r>
                <a:rPr lang="en-GB" sz="2000" b="0" i="0" dirty="0">
                  <a:latin typeface="Cambria Math" panose="02040503050406030204" pitchFamily="18" charset="0"/>
                </a:rPr>
                <a:t>𝑍_2</a:t>
              </a:r>
              <a:r>
                <a:rPr lang="en-GB" sz="2000" i="0" dirty="0">
                  <a:latin typeface="Cambria Math" panose="02040503050406030204" pitchFamily="18" charset="0"/>
                </a:rPr>
                <a:t>)</a:t>
              </a:r>
              <a:endParaRPr lang="en-SG" sz="2000" dirty="0"/>
            </a:p>
          </dgm:t>
        </dgm:pt>
      </mc:Fallback>
    </mc:AlternateContent>
    <dgm:pt modelId="{C5EBAFC6-EB0B-4403-A6ED-5B2D00AB7A32}" type="parTrans" cxnId="{A9C083A0-9129-4B41-B3F2-8513B15328D5}">
      <dgm:prSet/>
      <dgm:spPr/>
      <dgm:t>
        <a:bodyPr/>
        <a:lstStyle/>
        <a:p>
          <a:endParaRPr lang="en-SG"/>
        </a:p>
      </dgm:t>
    </dgm:pt>
    <dgm:pt modelId="{5FAB5CB8-46B3-4571-A95A-F9736E2AFD07}" type="sibTrans" cxnId="{A9C083A0-9129-4B41-B3F2-8513B15328D5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FCCEF2FD-A2DB-4EB1-9537-E01B8F13D401}">
          <dgm:prSet phldrT="[Text]" custT="1"/>
          <dgm:spPr/>
          <dgm:t>
            <a:bodyPr/>
            <a:lstStyle/>
            <a:p>
              <a:r>
                <a:rPr lang="en-GB" sz="2000" dirty="0"/>
                <a:t>Cross Entropy Loss </a:t>
              </a:r>
              <a14:m>
                <m:oMath xmlns:m="http://schemas.openxmlformats.org/officeDocument/2006/math">
                  <m:r>
                    <a:rPr lang="en-GB" sz="2000" i="1" dirty="0" smtClean="0">
                      <a:latin typeface="Cambria Math" panose="02040503050406030204" pitchFamily="18" charset="0"/>
                    </a:rPr>
                    <m:t>𝐿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GB" sz="2000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GB" sz="2000" i="1" dirty="0" smtClean="0">
                      <a:latin typeface="Cambria Math" panose="02040503050406030204" pitchFamily="18" charset="0"/>
                    </a:rPr>
                    <m:t>, 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𝑌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SG" sz="2000" dirty="0"/>
            </a:p>
          </dgm:t>
        </dgm:pt>
      </mc:Choice>
      <mc:Fallback xmlns="">
        <dgm:pt modelId="{FCCEF2FD-A2DB-4EB1-9537-E01B8F13D401}">
          <dgm:prSet phldrT="[Text]" custT="1"/>
          <dgm:spPr/>
          <dgm:t>
            <a:bodyPr/>
            <a:lstStyle/>
            <a:p>
              <a:r>
                <a:rPr lang="en-GB" sz="2000" dirty="0"/>
                <a:t>Cross Entropy Loss </a:t>
              </a:r>
              <a:r>
                <a:rPr lang="en-GB" sz="2000" i="0" dirty="0">
                  <a:latin typeface="Cambria Math" panose="02040503050406030204" pitchFamily="18" charset="0"/>
                </a:rPr>
                <a:t>𝐿(</a:t>
              </a:r>
              <a:r>
                <a:rPr lang="en-GB" sz="2000" b="0" i="0" dirty="0">
                  <a:latin typeface="Cambria Math" panose="02040503050406030204" pitchFamily="18" charset="0"/>
                </a:rPr>
                <a:t>𝐴_2</a:t>
              </a:r>
              <a:r>
                <a:rPr lang="en-GB" sz="2000" i="0" dirty="0">
                  <a:latin typeface="Cambria Math" panose="02040503050406030204" pitchFamily="18" charset="0"/>
                </a:rPr>
                <a:t>, 𝑌)</a:t>
              </a:r>
              <a:endParaRPr lang="en-SG" sz="2000" dirty="0"/>
            </a:p>
          </dgm:t>
        </dgm:pt>
      </mc:Fallback>
    </mc:AlternateContent>
    <dgm:pt modelId="{D7382152-23ED-4773-A9B9-F855D1008CDE}" type="parTrans" cxnId="{A066D113-BEFA-4165-A47F-8DC42B641894}">
      <dgm:prSet/>
      <dgm:spPr/>
      <dgm:t>
        <a:bodyPr/>
        <a:lstStyle/>
        <a:p>
          <a:endParaRPr lang="en-SG"/>
        </a:p>
      </dgm:t>
    </dgm:pt>
    <dgm:pt modelId="{20DD2035-B541-44DC-8535-A87D5357ED72}" type="sibTrans" cxnId="{A066D113-BEFA-4165-A47F-8DC42B641894}">
      <dgm:prSet/>
      <dgm:spPr/>
      <dgm:t>
        <a:bodyPr/>
        <a:lstStyle/>
        <a:p>
          <a:endParaRPr lang="en-SG"/>
        </a:p>
      </dgm:t>
    </dgm:pt>
    <dgm:pt modelId="{1F584527-C000-4A70-AA7A-5663F3476A26}" type="pres">
      <dgm:prSet presAssocID="{2F6F8598-6458-4F1F-909C-469DA7C4A3BB}" presName="Name0" presStyleCnt="0">
        <dgm:presLayoutVars>
          <dgm:dir/>
        </dgm:presLayoutVars>
      </dgm:prSet>
      <dgm:spPr/>
    </dgm:pt>
    <dgm:pt modelId="{66EDEF9A-E727-4883-96A6-D6C38E205535}" type="pres">
      <dgm:prSet presAssocID="{17B34F0F-DA85-47D0-A08F-8317CF0E9C41}" presName="parComposite" presStyleCnt="0"/>
      <dgm:spPr/>
    </dgm:pt>
    <dgm:pt modelId="{96110D16-2DCB-43FE-A77B-A431E5F90A80}" type="pres">
      <dgm:prSet presAssocID="{17B34F0F-DA85-47D0-A08F-8317CF0E9C41}" presName="parBigCircle" presStyleLbl="node0" presStyleIdx="0" presStyleCnt="6"/>
      <dgm:spPr/>
    </dgm:pt>
    <dgm:pt modelId="{1CF880CA-F341-4DBA-BE5F-B0C7437FBF03}" type="pres">
      <dgm:prSet presAssocID="{17B34F0F-DA85-47D0-A08F-8317CF0E9C41}" presName="parTx" presStyleLbl="revTx" presStyleIdx="0" presStyleCnt="6"/>
      <dgm:spPr/>
    </dgm:pt>
    <dgm:pt modelId="{C25A59D1-1BBC-4AA3-8354-BF5BBBD57187}" type="pres">
      <dgm:prSet presAssocID="{17B34F0F-DA85-47D0-A08F-8317CF0E9C41}" presName="bSpace" presStyleCnt="0"/>
      <dgm:spPr/>
    </dgm:pt>
    <dgm:pt modelId="{A1EFF0C9-B24A-4B87-9B18-7DB0EF30387F}" type="pres">
      <dgm:prSet presAssocID="{17B34F0F-DA85-47D0-A08F-8317CF0E9C41}" presName="parBackupNorm" presStyleCnt="0"/>
      <dgm:spPr/>
    </dgm:pt>
    <dgm:pt modelId="{7F45E82D-3A31-490D-BAC0-180D04564DAE}" type="pres">
      <dgm:prSet presAssocID="{486B5FFA-5928-4170-A494-10EB1C56794D}" presName="parSpace" presStyleCnt="0"/>
      <dgm:spPr/>
    </dgm:pt>
    <dgm:pt modelId="{C742BEAD-8B6E-4CD3-9437-4ACC26B449A6}" type="pres">
      <dgm:prSet presAssocID="{F513ACE4-A43B-4A32-A867-DD649AB0945B}" presName="parComposite" presStyleCnt="0"/>
      <dgm:spPr/>
    </dgm:pt>
    <dgm:pt modelId="{2AEA0B48-DACD-47B7-9427-0FA60087FB8B}" type="pres">
      <dgm:prSet presAssocID="{F513ACE4-A43B-4A32-A867-DD649AB0945B}" presName="parBigCircle" presStyleLbl="node0" presStyleIdx="1" presStyleCnt="6"/>
      <dgm:spPr/>
    </dgm:pt>
    <dgm:pt modelId="{7C3221BE-8397-4D96-81A9-40FEEBB1733E}" type="pres">
      <dgm:prSet presAssocID="{F513ACE4-A43B-4A32-A867-DD649AB0945B}" presName="parTx" presStyleLbl="revTx" presStyleIdx="1" presStyleCnt="6"/>
      <dgm:spPr/>
    </dgm:pt>
    <dgm:pt modelId="{03693B60-399F-47A3-A359-559156800167}" type="pres">
      <dgm:prSet presAssocID="{F513ACE4-A43B-4A32-A867-DD649AB0945B}" presName="bSpace" presStyleCnt="0"/>
      <dgm:spPr/>
    </dgm:pt>
    <dgm:pt modelId="{025E991D-9038-4B91-8428-D449B8B791BD}" type="pres">
      <dgm:prSet presAssocID="{F513ACE4-A43B-4A32-A867-DD649AB0945B}" presName="parBackupNorm" presStyleCnt="0"/>
      <dgm:spPr/>
    </dgm:pt>
    <dgm:pt modelId="{12A9D3C8-C55C-4C76-AB95-5D198CD3D590}" type="pres">
      <dgm:prSet presAssocID="{FC0337CE-BA0D-42B0-B77B-50A985392812}" presName="parSpace" presStyleCnt="0"/>
      <dgm:spPr/>
    </dgm:pt>
    <dgm:pt modelId="{6A11F43E-8456-4DDA-8AEA-871ECFFF8DAA}" type="pres">
      <dgm:prSet presAssocID="{518D61F9-D451-4373-85C7-0A1D5082357B}" presName="parComposite" presStyleCnt="0"/>
      <dgm:spPr/>
    </dgm:pt>
    <dgm:pt modelId="{06B2D0C8-FFD7-40DC-B101-C7309CFFC28D}" type="pres">
      <dgm:prSet presAssocID="{518D61F9-D451-4373-85C7-0A1D5082357B}" presName="parBigCircle" presStyleLbl="node0" presStyleIdx="2" presStyleCnt="6"/>
      <dgm:spPr/>
    </dgm:pt>
    <dgm:pt modelId="{84083829-FBC7-429D-A979-048F0965FBF1}" type="pres">
      <dgm:prSet presAssocID="{518D61F9-D451-4373-85C7-0A1D5082357B}" presName="parTx" presStyleLbl="revTx" presStyleIdx="2" presStyleCnt="6"/>
      <dgm:spPr/>
    </dgm:pt>
    <dgm:pt modelId="{A15DF98E-51EB-454C-B09C-F63BD7AB093E}" type="pres">
      <dgm:prSet presAssocID="{518D61F9-D451-4373-85C7-0A1D5082357B}" presName="bSpace" presStyleCnt="0"/>
      <dgm:spPr/>
    </dgm:pt>
    <dgm:pt modelId="{226EF896-E7F4-48C6-8D0E-F65E4718CCEF}" type="pres">
      <dgm:prSet presAssocID="{518D61F9-D451-4373-85C7-0A1D5082357B}" presName="parBackupNorm" presStyleCnt="0"/>
      <dgm:spPr/>
    </dgm:pt>
    <dgm:pt modelId="{D86B6B7F-164A-4A4C-925F-2DFE45490EE7}" type="pres">
      <dgm:prSet presAssocID="{CAA8F2BC-DA33-41B7-935C-F36ABE288E47}" presName="parSpace" presStyleCnt="0"/>
      <dgm:spPr/>
    </dgm:pt>
    <dgm:pt modelId="{CA19EA01-BC26-4B75-A035-3FAA7B8F97D2}" type="pres">
      <dgm:prSet presAssocID="{D2452EC5-1562-40E2-BC17-532022D6E3DC}" presName="parComposite" presStyleCnt="0"/>
      <dgm:spPr/>
    </dgm:pt>
    <dgm:pt modelId="{216A436E-49A1-4C09-8DEB-1C1E331A6914}" type="pres">
      <dgm:prSet presAssocID="{D2452EC5-1562-40E2-BC17-532022D6E3DC}" presName="parBigCircle" presStyleLbl="node0" presStyleIdx="3" presStyleCnt="6"/>
      <dgm:spPr/>
    </dgm:pt>
    <dgm:pt modelId="{5CBBEC68-D503-458B-B95C-88408BCF0965}" type="pres">
      <dgm:prSet presAssocID="{D2452EC5-1562-40E2-BC17-532022D6E3DC}" presName="parTx" presStyleLbl="revTx" presStyleIdx="3" presStyleCnt="6"/>
      <dgm:spPr/>
    </dgm:pt>
    <dgm:pt modelId="{94C4AB4A-51DB-4222-806A-FD73FB8D32F5}" type="pres">
      <dgm:prSet presAssocID="{D2452EC5-1562-40E2-BC17-532022D6E3DC}" presName="bSpace" presStyleCnt="0"/>
      <dgm:spPr/>
    </dgm:pt>
    <dgm:pt modelId="{E2C38CE0-0C1F-4009-B248-EE1A4836450A}" type="pres">
      <dgm:prSet presAssocID="{D2452EC5-1562-40E2-BC17-532022D6E3DC}" presName="parBackupNorm" presStyleCnt="0"/>
      <dgm:spPr/>
    </dgm:pt>
    <dgm:pt modelId="{E4CB00A5-44FF-443F-9BCC-4CFC18F2002C}" type="pres">
      <dgm:prSet presAssocID="{019CA5CF-7750-413A-A08B-B40C74CAD0C7}" presName="parSpace" presStyleCnt="0"/>
      <dgm:spPr/>
    </dgm:pt>
    <dgm:pt modelId="{22F0350D-BAFF-4078-956A-D7D3A5C96301}" type="pres">
      <dgm:prSet presAssocID="{87B2457D-34AE-4B21-B45E-50C696DC6874}" presName="parComposite" presStyleCnt="0"/>
      <dgm:spPr/>
    </dgm:pt>
    <dgm:pt modelId="{142DFF51-1D2B-4BBE-A577-B1BA494C63C2}" type="pres">
      <dgm:prSet presAssocID="{87B2457D-34AE-4B21-B45E-50C696DC6874}" presName="parBigCircle" presStyleLbl="node0" presStyleIdx="4" presStyleCnt="6"/>
      <dgm:spPr/>
    </dgm:pt>
    <dgm:pt modelId="{11A94AF1-74BB-4A44-A47E-263399A8873B}" type="pres">
      <dgm:prSet presAssocID="{87B2457D-34AE-4B21-B45E-50C696DC6874}" presName="parTx" presStyleLbl="revTx" presStyleIdx="4" presStyleCnt="6"/>
      <dgm:spPr/>
    </dgm:pt>
    <dgm:pt modelId="{1697E2D1-13C3-40BF-96DF-F6514CD3F21E}" type="pres">
      <dgm:prSet presAssocID="{87B2457D-34AE-4B21-B45E-50C696DC6874}" presName="bSpace" presStyleCnt="0"/>
      <dgm:spPr/>
    </dgm:pt>
    <dgm:pt modelId="{E9CBECDD-D6A0-47F1-8AB8-972951240563}" type="pres">
      <dgm:prSet presAssocID="{87B2457D-34AE-4B21-B45E-50C696DC6874}" presName="parBackupNorm" presStyleCnt="0"/>
      <dgm:spPr/>
    </dgm:pt>
    <dgm:pt modelId="{9C995F50-A2B8-47E4-BA28-88739A07C5A9}" type="pres">
      <dgm:prSet presAssocID="{5FAB5CB8-46B3-4571-A95A-F9736E2AFD07}" presName="parSpace" presStyleCnt="0"/>
      <dgm:spPr/>
    </dgm:pt>
    <dgm:pt modelId="{51E0F9EE-A3D2-481D-88FA-F0E3FF30F617}" type="pres">
      <dgm:prSet presAssocID="{FCCEF2FD-A2DB-4EB1-9537-E01B8F13D401}" presName="parComposite" presStyleCnt="0"/>
      <dgm:spPr/>
    </dgm:pt>
    <dgm:pt modelId="{5A717A7F-1664-4057-A831-B2913F03F0DF}" type="pres">
      <dgm:prSet presAssocID="{FCCEF2FD-A2DB-4EB1-9537-E01B8F13D401}" presName="parBigCircle" presStyleLbl="node0" presStyleIdx="5" presStyleCnt="6"/>
      <dgm:spPr/>
    </dgm:pt>
    <dgm:pt modelId="{FEF2CD89-0849-4680-95DE-07BE0B6FC228}" type="pres">
      <dgm:prSet presAssocID="{FCCEF2FD-A2DB-4EB1-9537-E01B8F13D401}" presName="parTx" presStyleLbl="revTx" presStyleIdx="5" presStyleCnt="6"/>
      <dgm:spPr/>
    </dgm:pt>
    <dgm:pt modelId="{66DC5F2C-CDEA-40E2-8072-AA2977E41AEA}" type="pres">
      <dgm:prSet presAssocID="{FCCEF2FD-A2DB-4EB1-9537-E01B8F13D401}" presName="bSpace" presStyleCnt="0"/>
      <dgm:spPr/>
    </dgm:pt>
    <dgm:pt modelId="{2411B158-5AF1-478A-BB03-E57F2B319EED}" type="pres">
      <dgm:prSet presAssocID="{FCCEF2FD-A2DB-4EB1-9537-E01B8F13D401}" presName="parBackupNorm" presStyleCnt="0"/>
      <dgm:spPr/>
    </dgm:pt>
    <dgm:pt modelId="{CA966DFE-E787-4082-BD08-839242BD6769}" type="pres">
      <dgm:prSet presAssocID="{20DD2035-B541-44DC-8535-A87D5357ED72}" presName="parSpace" presStyleCnt="0"/>
      <dgm:spPr/>
    </dgm:pt>
  </dgm:ptLst>
  <dgm:cxnLst>
    <dgm:cxn modelId="{11B38800-5002-48DC-8428-6E4C6D5E43C4}" type="presOf" srcId="{D2452EC5-1562-40E2-BC17-532022D6E3DC}" destId="{5CBBEC68-D503-458B-B95C-88408BCF0965}" srcOrd="0" destOrd="0" presId="urn:microsoft.com/office/officeart/2008/layout/CircleAccentTimeline"/>
    <dgm:cxn modelId="{68BEC80A-0565-4BDE-9767-2EDA9095A4D4}" type="presOf" srcId="{518D61F9-D451-4373-85C7-0A1D5082357B}" destId="{84083829-FBC7-429D-A979-048F0965FBF1}" srcOrd="0" destOrd="0" presId="urn:microsoft.com/office/officeart/2008/layout/CircleAccentTimeline"/>
    <dgm:cxn modelId="{A066D113-BEFA-4165-A47F-8DC42B641894}" srcId="{2F6F8598-6458-4F1F-909C-469DA7C4A3BB}" destId="{FCCEF2FD-A2DB-4EB1-9537-E01B8F13D401}" srcOrd="5" destOrd="0" parTransId="{D7382152-23ED-4773-A9B9-F855D1008CDE}" sibTransId="{20DD2035-B541-44DC-8535-A87D5357ED72}"/>
    <dgm:cxn modelId="{6FA48E6C-6D2C-47DA-9281-E77EE8B8F17B}" type="presOf" srcId="{17B34F0F-DA85-47D0-A08F-8317CF0E9C41}" destId="{1CF880CA-F341-4DBA-BE5F-B0C7437FBF03}" srcOrd="0" destOrd="0" presId="urn:microsoft.com/office/officeart/2008/layout/CircleAccentTimeline"/>
    <dgm:cxn modelId="{62684A4F-071A-41AD-B089-F70E4637A842}" type="presOf" srcId="{87B2457D-34AE-4B21-B45E-50C696DC6874}" destId="{11A94AF1-74BB-4A44-A47E-263399A8873B}" srcOrd="0" destOrd="0" presId="urn:microsoft.com/office/officeart/2008/layout/CircleAccentTimeline"/>
    <dgm:cxn modelId="{82E3856F-8473-4472-9BD2-E96586780A6C}" type="presOf" srcId="{2F6F8598-6458-4F1F-909C-469DA7C4A3BB}" destId="{1F584527-C000-4A70-AA7A-5663F3476A26}" srcOrd="0" destOrd="0" presId="urn:microsoft.com/office/officeart/2008/layout/CircleAccentTimeline"/>
    <dgm:cxn modelId="{7575E277-B705-4253-90C2-72C0D5DDCE71}" srcId="{2F6F8598-6458-4F1F-909C-469DA7C4A3BB}" destId="{518D61F9-D451-4373-85C7-0A1D5082357B}" srcOrd="2" destOrd="0" parTransId="{85CA0549-2F1E-49CD-A3CE-9DFA23E9F3BB}" sibTransId="{CAA8F2BC-DA33-41B7-935C-F36ABE288E47}"/>
    <dgm:cxn modelId="{EF2D587D-BA87-4B76-AED5-467AC7DE4419}" srcId="{2F6F8598-6458-4F1F-909C-469DA7C4A3BB}" destId="{F513ACE4-A43B-4A32-A867-DD649AB0945B}" srcOrd="1" destOrd="0" parTransId="{9FABB582-6F34-49FC-8A7B-518480DF26F9}" sibTransId="{FC0337CE-BA0D-42B0-B77B-50A985392812}"/>
    <dgm:cxn modelId="{5E320D96-003D-4A19-B58D-2074E26B9413}" srcId="{2F6F8598-6458-4F1F-909C-469DA7C4A3BB}" destId="{17B34F0F-DA85-47D0-A08F-8317CF0E9C41}" srcOrd="0" destOrd="0" parTransId="{E5453703-530C-49D5-A2C0-D5677E7BE35C}" sibTransId="{486B5FFA-5928-4170-A494-10EB1C56794D}"/>
    <dgm:cxn modelId="{6765EF98-28E4-4D4A-83C7-E67E83B7BACB}" srcId="{2F6F8598-6458-4F1F-909C-469DA7C4A3BB}" destId="{D2452EC5-1562-40E2-BC17-532022D6E3DC}" srcOrd="3" destOrd="0" parTransId="{33FA9406-455B-4602-894A-E6507EF61E47}" sibTransId="{019CA5CF-7750-413A-A08B-B40C74CAD0C7}"/>
    <dgm:cxn modelId="{A5C5B899-0787-457B-A51B-338D6396DF43}" type="presOf" srcId="{F513ACE4-A43B-4A32-A867-DD649AB0945B}" destId="{7C3221BE-8397-4D96-81A9-40FEEBB1733E}" srcOrd="0" destOrd="0" presId="urn:microsoft.com/office/officeart/2008/layout/CircleAccentTimeline"/>
    <dgm:cxn modelId="{A9C083A0-9129-4B41-B3F2-8513B15328D5}" srcId="{2F6F8598-6458-4F1F-909C-469DA7C4A3BB}" destId="{87B2457D-34AE-4B21-B45E-50C696DC6874}" srcOrd="4" destOrd="0" parTransId="{C5EBAFC6-EB0B-4403-A6ED-5B2D00AB7A32}" sibTransId="{5FAB5CB8-46B3-4571-A95A-F9736E2AFD07}"/>
    <dgm:cxn modelId="{CE1A03F7-A232-45E0-8BF8-D7DE58844267}" type="presOf" srcId="{FCCEF2FD-A2DB-4EB1-9537-E01B8F13D401}" destId="{FEF2CD89-0849-4680-95DE-07BE0B6FC228}" srcOrd="0" destOrd="0" presId="urn:microsoft.com/office/officeart/2008/layout/CircleAccentTimeline"/>
    <dgm:cxn modelId="{8FA45B3A-EE18-4FB4-A4A2-CD03D6049548}" type="presParOf" srcId="{1F584527-C000-4A70-AA7A-5663F3476A26}" destId="{66EDEF9A-E727-4883-96A6-D6C38E205535}" srcOrd="0" destOrd="0" presId="urn:microsoft.com/office/officeart/2008/layout/CircleAccentTimeline"/>
    <dgm:cxn modelId="{DEED894F-59EA-4101-8FA1-E286CCF69BC3}" type="presParOf" srcId="{66EDEF9A-E727-4883-96A6-D6C38E205535}" destId="{96110D16-2DCB-43FE-A77B-A431E5F90A80}" srcOrd="0" destOrd="0" presId="urn:microsoft.com/office/officeart/2008/layout/CircleAccentTimeline"/>
    <dgm:cxn modelId="{A2911045-2A6D-4D6A-B734-36A91BFF2899}" type="presParOf" srcId="{66EDEF9A-E727-4883-96A6-D6C38E205535}" destId="{1CF880CA-F341-4DBA-BE5F-B0C7437FBF03}" srcOrd="1" destOrd="0" presId="urn:microsoft.com/office/officeart/2008/layout/CircleAccentTimeline"/>
    <dgm:cxn modelId="{88682D6A-B756-4975-861F-18DE73C465CD}" type="presParOf" srcId="{66EDEF9A-E727-4883-96A6-D6C38E205535}" destId="{C25A59D1-1BBC-4AA3-8354-BF5BBBD57187}" srcOrd="2" destOrd="0" presId="urn:microsoft.com/office/officeart/2008/layout/CircleAccentTimeline"/>
    <dgm:cxn modelId="{6E73FF8A-0E78-457A-B7A4-E1F9C35F0BCC}" type="presParOf" srcId="{1F584527-C000-4A70-AA7A-5663F3476A26}" destId="{A1EFF0C9-B24A-4B87-9B18-7DB0EF30387F}" srcOrd="1" destOrd="0" presId="urn:microsoft.com/office/officeart/2008/layout/CircleAccentTimeline"/>
    <dgm:cxn modelId="{E80E5611-1B18-4103-942E-85459339D849}" type="presParOf" srcId="{1F584527-C000-4A70-AA7A-5663F3476A26}" destId="{7F45E82D-3A31-490D-BAC0-180D04564DAE}" srcOrd="2" destOrd="0" presId="urn:microsoft.com/office/officeart/2008/layout/CircleAccentTimeline"/>
    <dgm:cxn modelId="{83FB1FE8-ADD0-4C64-967A-4045A213C986}" type="presParOf" srcId="{1F584527-C000-4A70-AA7A-5663F3476A26}" destId="{C742BEAD-8B6E-4CD3-9437-4ACC26B449A6}" srcOrd="3" destOrd="0" presId="urn:microsoft.com/office/officeart/2008/layout/CircleAccentTimeline"/>
    <dgm:cxn modelId="{FD3E5326-8DDD-4FD4-B85B-136021379954}" type="presParOf" srcId="{C742BEAD-8B6E-4CD3-9437-4ACC26B449A6}" destId="{2AEA0B48-DACD-47B7-9427-0FA60087FB8B}" srcOrd="0" destOrd="0" presId="urn:microsoft.com/office/officeart/2008/layout/CircleAccentTimeline"/>
    <dgm:cxn modelId="{670CB81A-5709-440C-99BD-F59E4CDB247E}" type="presParOf" srcId="{C742BEAD-8B6E-4CD3-9437-4ACC26B449A6}" destId="{7C3221BE-8397-4D96-81A9-40FEEBB1733E}" srcOrd="1" destOrd="0" presId="urn:microsoft.com/office/officeart/2008/layout/CircleAccentTimeline"/>
    <dgm:cxn modelId="{6AD4BAC0-3553-454C-8D66-6672D687675E}" type="presParOf" srcId="{C742BEAD-8B6E-4CD3-9437-4ACC26B449A6}" destId="{03693B60-399F-47A3-A359-559156800167}" srcOrd="2" destOrd="0" presId="urn:microsoft.com/office/officeart/2008/layout/CircleAccentTimeline"/>
    <dgm:cxn modelId="{A7E0B9EA-1E98-4000-853A-39D72887319B}" type="presParOf" srcId="{1F584527-C000-4A70-AA7A-5663F3476A26}" destId="{025E991D-9038-4B91-8428-D449B8B791BD}" srcOrd="4" destOrd="0" presId="urn:microsoft.com/office/officeart/2008/layout/CircleAccentTimeline"/>
    <dgm:cxn modelId="{3BE33C01-94FF-40A7-BAF9-90F24E1532CE}" type="presParOf" srcId="{1F584527-C000-4A70-AA7A-5663F3476A26}" destId="{12A9D3C8-C55C-4C76-AB95-5D198CD3D590}" srcOrd="5" destOrd="0" presId="urn:microsoft.com/office/officeart/2008/layout/CircleAccentTimeline"/>
    <dgm:cxn modelId="{D89DF6F2-4262-40B6-AAEF-1E69C68B2878}" type="presParOf" srcId="{1F584527-C000-4A70-AA7A-5663F3476A26}" destId="{6A11F43E-8456-4DDA-8AEA-871ECFFF8DAA}" srcOrd="6" destOrd="0" presId="urn:microsoft.com/office/officeart/2008/layout/CircleAccentTimeline"/>
    <dgm:cxn modelId="{3A39B132-AC7C-478D-8D9D-B4940841C884}" type="presParOf" srcId="{6A11F43E-8456-4DDA-8AEA-871ECFFF8DAA}" destId="{06B2D0C8-FFD7-40DC-B101-C7309CFFC28D}" srcOrd="0" destOrd="0" presId="urn:microsoft.com/office/officeart/2008/layout/CircleAccentTimeline"/>
    <dgm:cxn modelId="{1EE16DAC-10AF-4A0F-A313-5EE35F88A708}" type="presParOf" srcId="{6A11F43E-8456-4DDA-8AEA-871ECFFF8DAA}" destId="{84083829-FBC7-429D-A979-048F0965FBF1}" srcOrd="1" destOrd="0" presId="urn:microsoft.com/office/officeart/2008/layout/CircleAccentTimeline"/>
    <dgm:cxn modelId="{9C59DD99-121F-4133-AB12-2E0CC5C7BE44}" type="presParOf" srcId="{6A11F43E-8456-4DDA-8AEA-871ECFFF8DAA}" destId="{A15DF98E-51EB-454C-B09C-F63BD7AB093E}" srcOrd="2" destOrd="0" presId="urn:microsoft.com/office/officeart/2008/layout/CircleAccentTimeline"/>
    <dgm:cxn modelId="{5F493466-1B7B-4811-A9CD-0947BE9CCF50}" type="presParOf" srcId="{1F584527-C000-4A70-AA7A-5663F3476A26}" destId="{226EF896-E7F4-48C6-8D0E-F65E4718CCEF}" srcOrd="7" destOrd="0" presId="urn:microsoft.com/office/officeart/2008/layout/CircleAccentTimeline"/>
    <dgm:cxn modelId="{D458B4BD-5CFC-4270-BEFD-05A39BCCF803}" type="presParOf" srcId="{1F584527-C000-4A70-AA7A-5663F3476A26}" destId="{D86B6B7F-164A-4A4C-925F-2DFE45490EE7}" srcOrd="8" destOrd="0" presId="urn:microsoft.com/office/officeart/2008/layout/CircleAccentTimeline"/>
    <dgm:cxn modelId="{B9356F3E-4CA8-4BC8-8B97-9D2BBB83C37B}" type="presParOf" srcId="{1F584527-C000-4A70-AA7A-5663F3476A26}" destId="{CA19EA01-BC26-4B75-A035-3FAA7B8F97D2}" srcOrd="9" destOrd="0" presId="urn:microsoft.com/office/officeart/2008/layout/CircleAccentTimeline"/>
    <dgm:cxn modelId="{6798F5E8-80BA-46F2-B080-B0380CF96869}" type="presParOf" srcId="{CA19EA01-BC26-4B75-A035-3FAA7B8F97D2}" destId="{216A436E-49A1-4C09-8DEB-1C1E331A6914}" srcOrd="0" destOrd="0" presId="urn:microsoft.com/office/officeart/2008/layout/CircleAccentTimeline"/>
    <dgm:cxn modelId="{3AB0E7BB-88BF-47CD-8206-D7C8DEAD313F}" type="presParOf" srcId="{CA19EA01-BC26-4B75-A035-3FAA7B8F97D2}" destId="{5CBBEC68-D503-458B-B95C-88408BCF0965}" srcOrd="1" destOrd="0" presId="urn:microsoft.com/office/officeart/2008/layout/CircleAccentTimeline"/>
    <dgm:cxn modelId="{959B43F6-81C1-4823-9BC4-B2098AABC3B1}" type="presParOf" srcId="{CA19EA01-BC26-4B75-A035-3FAA7B8F97D2}" destId="{94C4AB4A-51DB-4222-806A-FD73FB8D32F5}" srcOrd="2" destOrd="0" presId="urn:microsoft.com/office/officeart/2008/layout/CircleAccentTimeline"/>
    <dgm:cxn modelId="{0AA27E8F-6FBE-4B7F-8C72-8EA41873887D}" type="presParOf" srcId="{1F584527-C000-4A70-AA7A-5663F3476A26}" destId="{E2C38CE0-0C1F-4009-B248-EE1A4836450A}" srcOrd="10" destOrd="0" presId="urn:microsoft.com/office/officeart/2008/layout/CircleAccentTimeline"/>
    <dgm:cxn modelId="{72E21F3B-26C6-4441-AB97-1CF5DD091B9F}" type="presParOf" srcId="{1F584527-C000-4A70-AA7A-5663F3476A26}" destId="{E4CB00A5-44FF-443F-9BCC-4CFC18F2002C}" srcOrd="11" destOrd="0" presId="urn:microsoft.com/office/officeart/2008/layout/CircleAccentTimeline"/>
    <dgm:cxn modelId="{EB41E746-59D7-4742-95BA-5B970264521C}" type="presParOf" srcId="{1F584527-C000-4A70-AA7A-5663F3476A26}" destId="{22F0350D-BAFF-4078-956A-D7D3A5C96301}" srcOrd="12" destOrd="0" presId="urn:microsoft.com/office/officeart/2008/layout/CircleAccentTimeline"/>
    <dgm:cxn modelId="{FE6FC3A3-3BFA-4399-A90E-F62F7AC20CCE}" type="presParOf" srcId="{22F0350D-BAFF-4078-956A-D7D3A5C96301}" destId="{142DFF51-1D2B-4BBE-A577-B1BA494C63C2}" srcOrd="0" destOrd="0" presId="urn:microsoft.com/office/officeart/2008/layout/CircleAccentTimeline"/>
    <dgm:cxn modelId="{1440CAEF-28E3-479B-8F3F-F49917507C2D}" type="presParOf" srcId="{22F0350D-BAFF-4078-956A-D7D3A5C96301}" destId="{11A94AF1-74BB-4A44-A47E-263399A8873B}" srcOrd="1" destOrd="0" presId="urn:microsoft.com/office/officeart/2008/layout/CircleAccentTimeline"/>
    <dgm:cxn modelId="{025AE66F-A930-4D7E-BA2E-3EDDAB9B7845}" type="presParOf" srcId="{22F0350D-BAFF-4078-956A-D7D3A5C96301}" destId="{1697E2D1-13C3-40BF-96DF-F6514CD3F21E}" srcOrd="2" destOrd="0" presId="urn:microsoft.com/office/officeart/2008/layout/CircleAccentTimeline"/>
    <dgm:cxn modelId="{21E984D3-104E-4FC4-B4BB-6346D12C983E}" type="presParOf" srcId="{1F584527-C000-4A70-AA7A-5663F3476A26}" destId="{E9CBECDD-D6A0-47F1-8AB8-972951240563}" srcOrd="13" destOrd="0" presId="urn:microsoft.com/office/officeart/2008/layout/CircleAccentTimeline"/>
    <dgm:cxn modelId="{EA745E53-4F81-4EFF-A84B-D86355EBD638}" type="presParOf" srcId="{1F584527-C000-4A70-AA7A-5663F3476A26}" destId="{9C995F50-A2B8-47E4-BA28-88739A07C5A9}" srcOrd="14" destOrd="0" presId="urn:microsoft.com/office/officeart/2008/layout/CircleAccentTimeline"/>
    <dgm:cxn modelId="{0F2B41A9-2999-40DA-9BE6-D16CE9071EBE}" type="presParOf" srcId="{1F584527-C000-4A70-AA7A-5663F3476A26}" destId="{51E0F9EE-A3D2-481D-88FA-F0E3FF30F617}" srcOrd="15" destOrd="0" presId="urn:microsoft.com/office/officeart/2008/layout/CircleAccentTimeline"/>
    <dgm:cxn modelId="{813F884A-B168-46D0-9440-0A41A3D469E1}" type="presParOf" srcId="{51E0F9EE-A3D2-481D-88FA-F0E3FF30F617}" destId="{5A717A7F-1664-4057-A831-B2913F03F0DF}" srcOrd="0" destOrd="0" presId="urn:microsoft.com/office/officeart/2008/layout/CircleAccentTimeline"/>
    <dgm:cxn modelId="{2398DC4C-39F1-493C-8EB2-1AE19863D648}" type="presParOf" srcId="{51E0F9EE-A3D2-481D-88FA-F0E3FF30F617}" destId="{FEF2CD89-0849-4680-95DE-07BE0B6FC228}" srcOrd="1" destOrd="0" presId="urn:microsoft.com/office/officeart/2008/layout/CircleAccentTimeline"/>
    <dgm:cxn modelId="{0692726A-514C-4A48-9993-5B9F758ACCC4}" type="presParOf" srcId="{51E0F9EE-A3D2-481D-88FA-F0E3FF30F617}" destId="{66DC5F2C-CDEA-40E2-8072-AA2977E41AEA}" srcOrd="2" destOrd="0" presId="urn:microsoft.com/office/officeart/2008/layout/CircleAccentTimeline"/>
    <dgm:cxn modelId="{D052ABAD-D33D-434B-BC23-17FD4EDF8515}" type="presParOf" srcId="{1F584527-C000-4A70-AA7A-5663F3476A26}" destId="{2411B158-5AF1-478A-BB03-E57F2B319EED}" srcOrd="16" destOrd="0" presId="urn:microsoft.com/office/officeart/2008/layout/CircleAccentTimeline"/>
    <dgm:cxn modelId="{0531D942-9ADF-4D3A-8CA8-FABBBC6820AB}" type="presParOf" srcId="{1F584527-C000-4A70-AA7A-5663F3476A26}" destId="{CA966DFE-E787-4082-BD08-839242BD6769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6F8598-6458-4F1F-909C-469DA7C4A3BB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7B34F0F-DA85-47D0-A08F-8317CF0E9C4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E5453703-530C-49D5-A2C0-D5677E7BE35C}" type="parTrans" cxnId="{5E320D96-003D-4A19-B58D-2074E26B9413}">
      <dgm:prSet/>
      <dgm:spPr/>
      <dgm:t>
        <a:bodyPr/>
        <a:lstStyle/>
        <a:p>
          <a:endParaRPr lang="en-SG"/>
        </a:p>
      </dgm:t>
    </dgm:pt>
    <dgm:pt modelId="{486B5FFA-5928-4170-A494-10EB1C56794D}" type="sibTrans" cxnId="{5E320D96-003D-4A19-B58D-2074E26B9413}">
      <dgm:prSet/>
      <dgm:spPr>
        <a:ln w="38100"/>
      </dgm:spPr>
      <dgm:t>
        <a:bodyPr/>
        <a:lstStyle/>
        <a:p>
          <a:endParaRPr lang="en-SG"/>
        </a:p>
      </dgm:t>
    </dgm:pt>
    <dgm:pt modelId="{F513ACE4-A43B-4A32-A867-DD649AB0945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9FABB582-6F34-49FC-8A7B-518480DF26F9}" type="parTrans" cxnId="{EF2D587D-BA87-4B76-AED5-467AC7DE4419}">
      <dgm:prSet/>
      <dgm:spPr/>
      <dgm:t>
        <a:bodyPr/>
        <a:lstStyle/>
        <a:p>
          <a:endParaRPr lang="en-SG"/>
        </a:p>
      </dgm:t>
    </dgm:pt>
    <dgm:pt modelId="{FC0337CE-BA0D-42B0-B77B-50A985392812}" type="sibTrans" cxnId="{EF2D587D-BA87-4B76-AED5-467AC7DE4419}">
      <dgm:prSet/>
      <dgm:spPr>
        <a:ln w="38100"/>
      </dgm:spPr>
      <dgm:t>
        <a:bodyPr/>
        <a:lstStyle/>
        <a:p>
          <a:endParaRPr lang="en-SG"/>
        </a:p>
      </dgm:t>
    </dgm:pt>
    <dgm:pt modelId="{518D61F9-D451-4373-85C7-0A1D5082357B}">
      <dgm:prSet phldrT="[Text]" custT="1"/>
      <dgm:spPr>
        <a:blipFill>
          <a:blip xmlns:r="http://schemas.openxmlformats.org/officeDocument/2006/relationships" r:embed="rId3"/>
          <a:stretch>
            <a:fillRect l="-1656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85CA0549-2F1E-49CD-A3CE-9DFA23E9F3BB}" type="parTrans" cxnId="{7575E277-B705-4253-90C2-72C0D5DDCE71}">
      <dgm:prSet/>
      <dgm:spPr/>
      <dgm:t>
        <a:bodyPr/>
        <a:lstStyle/>
        <a:p>
          <a:endParaRPr lang="en-SG"/>
        </a:p>
      </dgm:t>
    </dgm:pt>
    <dgm:pt modelId="{CAA8F2BC-DA33-41B7-935C-F36ABE288E47}" type="sibTrans" cxnId="{7575E277-B705-4253-90C2-72C0D5DDCE71}">
      <dgm:prSet/>
      <dgm:spPr>
        <a:ln w="38100"/>
      </dgm:spPr>
      <dgm:t>
        <a:bodyPr/>
        <a:lstStyle/>
        <a:p>
          <a:endParaRPr lang="en-SG"/>
        </a:p>
      </dgm:t>
    </dgm:pt>
    <dgm:pt modelId="{D2452EC5-1562-40E2-BC17-532022D6E3DC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33FA9406-455B-4602-894A-E6507EF61E47}" type="parTrans" cxnId="{6765EF98-28E4-4D4A-83C7-E67E83B7BACB}">
      <dgm:prSet/>
      <dgm:spPr/>
      <dgm:t>
        <a:bodyPr/>
        <a:lstStyle/>
        <a:p>
          <a:endParaRPr lang="en-SG"/>
        </a:p>
      </dgm:t>
    </dgm:pt>
    <dgm:pt modelId="{019CA5CF-7750-413A-A08B-B40C74CAD0C7}" type="sibTrans" cxnId="{6765EF98-28E4-4D4A-83C7-E67E83B7BACB}">
      <dgm:prSet/>
      <dgm:spPr>
        <a:ln w="38100"/>
      </dgm:spPr>
      <dgm:t>
        <a:bodyPr/>
        <a:lstStyle/>
        <a:p>
          <a:endParaRPr lang="en-SG"/>
        </a:p>
      </dgm:t>
    </dgm:pt>
    <dgm:pt modelId="{87B2457D-34AE-4B21-B45E-50C696DC6874}">
      <dgm:prSet phldrT="[Text]" custT="1"/>
      <dgm:spPr>
        <a:blipFill>
          <a:blip xmlns:r="http://schemas.openxmlformats.org/officeDocument/2006/relationships" r:embed="rId5"/>
          <a:stretch>
            <a:fillRect l="-1320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C5EBAFC6-EB0B-4403-A6ED-5B2D00AB7A32}" type="parTrans" cxnId="{A9C083A0-9129-4B41-B3F2-8513B15328D5}">
      <dgm:prSet/>
      <dgm:spPr/>
      <dgm:t>
        <a:bodyPr/>
        <a:lstStyle/>
        <a:p>
          <a:endParaRPr lang="en-SG"/>
        </a:p>
      </dgm:t>
    </dgm:pt>
    <dgm:pt modelId="{5FAB5CB8-46B3-4571-A95A-F9736E2AFD07}" type="sibTrans" cxnId="{A9C083A0-9129-4B41-B3F2-8513B15328D5}">
      <dgm:prSet/>
      <dgm:spPr>
        <a:ln w="38100"/>
      </dgm:spPr>
      <dgm:t>
        <a:bodyPr/>
        <a:lstStyle/>
        <a:p>
          <a:endParaRPr lang="en-SG"/>
        </a:p>
      </dgm:t>
    </dgm:pt>
    <dgm:pt modelId="{FCCEF2FD-A2DB-4EB1-9537-E01B8F13D401}">
      <dgm:prSet phldrT="[Text]" custT="1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D7382152-23ED-4773-A9B9-F855D1008CDE}" type="parTrans" cxnId="{A066D113-BEFA-4165-A47F-8DC42B641894}">
      <dgm:prSet/>
      <dgm:spPr/>
      <dgm:t>
        <a:bodyPr/>
        <a:lstStyle/>
        <a:p>
          <a:endParaRPr lang="en-SG"/>
        </a:p>
      </dgm:t>
    </dgm:pt>
    <dgm:pt modelId="{20DD2035-B541-44DC-8535-A87D5357ED72}" type="sibTrans" cxnId="{A066D113-BEFA-4165-A47F-8DC42B641894}">
      <dgm:prSet/>
      <dgm:spPr/>
      <dgm:t>
        <a:bodyPr/>
        <a:lstStyle/>
        <a:p>
          <a:endParaRPr lang="en-SG"/>
        </a:p>
      </dgm:t>
    </dgm:pt>
    <dgm:pt modelId="{1F584527-C000-4A70-AA7A-5663F3476A26}" type="pres">
      <dgm:prSet presAssocID="{2F6F8598-6458-4F1F-909C-469DA7C4A3BB}" presName="Name0" presStyleCnt="0">
        <dgm:presLayoutVars>
          <dgm:dir/>
        </dgm:presLayoutVars>
      </dgm:prSet>
      <dgm:spPr/>
    </dgm:pt>
    <dgm:pt modelId="{66EDEF9A-E727-4883-96A6-D6C38E205535}" type="pres">
      <dgm:prSet presAssocID="{17B34F0F-DA85-47D0-A08F-8317CF0E9C41}" presName="parComposite" presStyleCnt="0"/>
      <dgm:spPr/>
    </dgm:pt>
    <dgm:pt modelId="{96110D16-2DCB-43FE-A77B-A431E5F90A80}" type="pres">
      <dgm:prSet presAssocID="{17B34F0F-DA85-47D0-A08F-8317CF0E9C41}" presName="parBigCircle" presStyleLbl="node0" presStyleIdx="0" presStyleCnt="6"/>
      <dgm:spPr/>
    </dgm:pt>
    <dgm:pt modelId="{1CF880CA-F341-4DBA-BE5F-B0C7437FBF03}" type="pres">
      <dgm:prSet presAssocID="{17B34F0F-DA85-47D0-A08F-8317CF0E9C41}" presName="parTx" presStyleLbl="revTx" presStyleIdx="0" presStyleCnt="6"/>
      <dgm:spPr/>
    </dgm:pt>
    <dgm:pt modelId="{C25A59D1-1BBC-4AA3-8354-BF5BBBD57187}" type="pres">
      <dgm:prSet presAssocID="{17B34F0F-DA85-47D0-A08F-8317CF0E9C41}" presName="bSpace" presStyleCnt="0"/>
      <dgm:spPr/>
    </dgm:pt>
    <dgm:pt modelId="{A1EFF0C9-B24A-4B87-9B18-7DB0EF30387F}" type="pres">
      <dgm:prSet presAssocID="{17B34F0F-DA85-47D0-A08F-8317CF0E9C41}" presName="parBackupNorm" presStyleCnt="0"/>
      <dgm:spPr/>
    </dgm:pt>
    <dgm:pt modelId="{7F45E82D-3A31-490D-BAC0-180D04564DAE}" type="pres">
      <dgm:prSet presAssocID="{486B5FFA-5928-4170-A494-10EB1C56794D}" presName="parSpace" presStyleCnt="0"/>
      <dgm:spPr/>
    </dgm:pt>
    <dgm:pt modelId="{C742BEAD-8B6E-4CD3-9437-4ACC26B449A6}" type="pres">
      <dgm:prSet presAssocID="{F513ACE4-A43B-4A32-A867-DD649AB0945B}" presName="parComposite" presStyleCnt="0"/>
      <dgm:spPr/>
    </dgm:pt>
    <dgm:pt modelId="{2AEA0B48-DACD-47B7-9427-0FA60087FB8B}" type="pres">
      <dgm:prSet presAssocID="{F513ACE4-A43B-4A32-A867-DD649AB0945B}" presName="parBigCircle" presStyleLbl="node0" presStyleIdx="1" presStyleCnt="6"/>
      <dgm:spPr/>
    </dgm:pt>
    <dgm:pt modelId="{7C3221BE-8397-4D96-81A9-40FEEBB1733E}" type="pres">
      <dgm:prSet presAssocID="{F513ACE4-A43B-4A32-A867-DD649AB0945B}" presName="parTx" presStyleLbl="revTx" presStyleIdx="1" presStyleCnt="6"/>
      <dgm:spPr/>
    </dgm:pt>
    <dgm:pt modelId="{03693B60-399F-47A3-A359-559156800167}" type="pres">
      <dgm:prSet presAssocID="{F513ACE4-A43B-4A32-A867-DD649AB0945B}" presName="bSpace" presStyleCnt="0"/>
      <dgm:spPr/>
    </dgm:pt>
    <dgm:pt modelId="{025E991D-9038-4B91-8428-D449B8B791BD}" type="pres">
      <dgm:prSet presAssocID="{F513ACE4-A43B-4A32-A867-DD649AB0945B}" presName="parBackupNorm" presStyleCnt="0"/>
      <dgm:spPr/>
    </dgm:pt>
    <dgm:pt modelId="{12A9D3C8-C55C-4C76-AB95-5D198CD3D590}" type="pres">
      <dgm:prSet presAssocID="{FC0337CE-BA0D-42B0-B77B-50A985392812}" presName="parSpace" presStyleCnt="0"/>
      <dgm:spPr/>
    </dgm:pt>
    <dgm:pt modelId="{6A11F43E-8456-4DDA-8AEA-871ECFFF8DAA}" type="pres">
      <dgm:prSet presAssocID="{518D61F9-D451-4373-85C7-0A1D5082357B}" presName="parComposite" presStyleCnt="0"/>
      <dgm:spPr/>
    </dgm:pt>
    <dgm:pt modelId="{06B2D0C8-FFD7-40DC-B101-C7309CFFC28D}" type="pres">
      <dgm:prSet presAssocID="{518D61F9-D451-4373-85C7-0A1D5082357B}" presName="parBigCircle" presStyleLbl="node0" presStyleIdx="2" presStyleCnt="6"/>
      <dgm:spPr/>
    </dgm:pt>
    <dgm:pt modelId="{84083829-FBC7-429D-A979-048F0965FBF1}" type="pres">
      <dgm:prSet presAssocID="{518D61F9-D451-4373-85C7-0A1D5082357B}" presName="parTx" presStyleLbl="revTx" presStyleIdx="2" presStyleCnt="6"/>
      <dgm:spPr/>
    </dgm:pt>
    <dgm:pt modelId="{A15DF98E-51EB-454C-B09C-F63BD7AB093E}" type="pres">
      <dgm:prSet presAssocID="{518D61F9-D451-4373-85C7-0A1D5082357B}" presName="bSpace" presStyleCnt="0"/>
      <dgm:spPr/>
    </dgm:pt>
    <dgm:pt modelId="{226EF896-E7F4-48C6-8D0E-F65E4718CCEF}" type="pres">
      <dgm:prSet presAssocID="{518D61F9-D451-4373-85C7-0A1D5082357B}" presName="parBackupNorm" presStyleCnt="0"/>
      <dgm:spPr/>
    </dgm:pt>
    <dgm:pt modelId="{D86B6B7F-164A-4A4C-925F-2DFE45490EE7}" type="pres">
      <dgm:prSet presAssocID="{CAA8F2BC-DA33-41B7-935C-F36ABE288E47}" presName="parSpace" presStyleCnt="0"/>
      <dgm:spPr/>
    </dgm:pt>
    <dgm:pt modelId="{CA19EA01-BC26-4B75-A035-3FAA7B8F97D2}" type="pres">
      <dgm:prSet presAssocID="{D2452EC5-1562-40E2-BC17-532022D6E3DC}" presName="parComposite" presStyleCnt="0"/>
      <dgm:spPr/>
    </dgm:pt>
    <dgm:pt modelId="{216A436E-49A1-4C09-8DEB-1C1E331A6914}" type="pres">
      <dgm:prSet presAssocID="{D2452EC5-1562-40E2-BC17-532022D6E3DC}" presName="parBigCircle" presStyleLbl="node0" presStyleIdx="3" presStyleCnt="6"/>
      <dgm:spPr/>
    </dgm:pt>
    <dgm:pt modelId="{5CBBEC68-D503-458B-B95C-88408BCF0965}" type="pres">
      <dgm:prSet presAssocID="{D2452EC5-1562-40E2-BC17-532022D6E3DC}" presName="parTx" presStyleLbl="revTx" presStyleIdx="3" presStyleCnt="6"/>
      <dgm:spPr/>
    </dgm:pt>
    <dgm:pt modelId="{94C4AB4A-51DB-4222-806A-FD73FB8D32F5}" type="pres">
      <dgm:prSet presAssocID="{D2452EC5-1562-40E2-BC17-532022D6E3DC}" presName="bSpace" presStyleCnt="0"/>
      <dgm:spPr/>
    </dgm:pt>
    <dgm:pt modelId="{E2C38CE0-0C1F-4009-B248-EE1A4836450A}" type="pres">
      <dgm:prSet presAssocID="{D2452EC5-1562-40E2-BC17-532022D6E3DC}" presName="parBackupNorm" presStyleCnt="0"/>
      <dgm:spPr/>
    </dgm:pt>
    <dgm:pt modelId="{E4CB00A5-44FF-443F-9BCC-4CFC18F2002C}" type="pres">
      <dgm:prSet presAssocID="{019CA5CF-7750-413A-A08B-B40C74CAD0C7}" presName="parSpace" presStyleCnt="0"/>
      <dgm:spPr/>
    </dgm:pt>
    <dgm:pt modelId="{22F0350D-BAFF-4078-956A-D7D3A5C96301}" type="pres">
      <dgm:prSet presAssocID="{87B2457D-34AE-4B21-B45E-50C696DC6874}" presName="parComposite" presStyleCnt="0"/>
      <dgm:spPr/>
    </dgm:pt>
    <dgm:pt modelId="{142DFF51-1D2B-4BBE-A577-B1BA494C63C2}" type="pres">
      <dgm:prSet presAssocID="{87B2457D-34AE-4B21-B45E-50C696DC6874}" presName="parBigCircle" presStyleLbl="node0" presStyleIdx="4" presStyleCnt="6"/>
      <dgm:spPr/>
    </dgm:pt>
    <dgm:pt modelId="{11A94AF1-74BB-4A44-A47E-263399A8873B}" type="pres">
      <dgm:prSet presAssocID="{87B2457D-34AE-4B21-B45E-50C696DC6874}" presName="parTx" presStyleLbl="revTx" presStyleIdx="4" presStyleCnt="6"/>
      <dgm:spPr/>
    </dgm:pt>
    <dgm:pt modelId="{1697E2D1-13C3-40BF-96DF-F6514CD3F21E}" type="pres">
      <dgm:prSet presAssocID="{87B2457D-34AE-4B21-B45E-50C696DC6874}" presName="bSpace" presStyleCnt="0"/>
      <dgm:spPr/>
    </dgm:pt>
    <dgm:pt modelId="{E9CBECDD-D6A0-47F1-8AB8-972951240563}" type="pres">
      <dgm:prSet presAssocID="{87B2457D-34AE-4B21-B45E-50C696DC6874}" presName="parBackupNorm" presStyleCnt="0"/>
      <dgm:spPr/>
    </dgm:pt>
    <dgm:pt modelId="{9C995F50-A2B8-47E4-BA28-88739A07C5A9}" type="pres">
      <dgm:prSet presAssocID="{5FAB5CB8-46B3-4571-A95A-F9736E2AFD07}" presName="parSpace" presStyleCnt="0"/>
      <dgm:spPr/>
    </dgm:pt>
    <dgm:pt modelId="{51E0F9EE-A3D2-481D-88FA-F0E3FF30F617}" type="pres">
      <dgm:prSet presAssocID="{FCCEF2FD-A2DB-4EB1-9537-E01B8F13D401}" presName="parComposite" presStyleCnt="0"/>
      <dgm:spPr/>
    </dgm:pt>
    <dgm:pt modelId="{5A717A7F-1664-4057-A831-B2913F03F0DF}" type="pres">
      <dgm:prSet presAssocID="{FCCEF2FD-A2DB-4EB1-9537-E01B8F13D401}" presName="parBigCircle" presStyleLbl="node0" presStyleIdx="5" presStyleCnt="6"/>
      <dgm:spPr/>
    </dgm:pt>
    <dgm:pt modelId="{FEF2CD89-0849-4680-95DE-07BE0B6FC228}" type="pres">
      <dgm:prSet presAssocID="{FCCEF2FD-A2DB-4EB1-9537-E01B8F13D401}" presName="parTx" presStyleLbl="revTx" presStyleIdx="5" presStyleCnt="6"/>
      <dgm:spPr/>
    </dgm:pt>
    <dgm:pt modelId="{66DC5F2C-CDEA-40E2-8072-AA2977E41AEA}" type="pres">
      <dgm:prSet presAssocID="{FCCEF2FD-A2DB-4EB1-9537-E01B8F13D401}" presName="bSpace" presStyleCnt="0"/>
      <dgm:spPr/>
    </dgm:pt>
    <dgm:pt modelId="{2411B158-5AF1-478A-BB03-E57F2B319EED}" type="pres">
      <dgm:prSet presAssocID="{FCCEF2FD-A2DB-4EB1-9537-E01B8F13D401}" presName="parBackupNorm" presStyleCnt="0"/>
      <dgm:spPr/>
    </dgm:pt>
    <dgm:pt modelId="{CA966DFE-E787-4082-BD08-839242BD6769}" type="pres">
      <dgm:prSet presAssocID="{20DD2035-B541-44DC-8535-A87D5357ED72}" presName="parSpace" presStyleCnt="0"/>
      <dgm:spPr/>
    </dgm:pt>
  </dgm:ptLst>
  <dgm:cxnLst>
    <dgm:cxn modelId="{11B38800-5002-48DC-8428-6E4C6D5E43C4}" type="presOf" srcId="{D2452EC5-1562-40E2-BC17-532022D6E3DC}" destId="{5CBBEC68-D503-458B-B95C-88408BCF0965}" srcOrd="0" destOrd="0" presId="urn:microsoft.com/office/officeart/2008/layout/CircleAccentTimeline"/>
    <dgm:cxn modelId="{68BEC80A-0565-4BDE-9767-2EDA9095A4D4}" type="presOf" srcId="{518D61F9-D451-4373-85C7-0A1D5082357B}" destId="{84083829-FBC7-429D-A979-048F0965FBF1}" srcOrd="0" destOrd="0" presId="urn:microsoft.com/office/officeart/2008/layout/CircleAccentTimeline"/>
    <dgm:cxn modelId="{A066D113-BEFA-4165-A47F-8DC42B641894}" srcId="{2F6F8598-6458-4F1F-909C-469DA7C4A3BB}" destId="{FCCEF2FD-A2DB-4EB1-9537-E01B8F13D401}" srcOrd="5" destOrd="0" parTransId="{D7382152-23ED-4773-A9B9-F855D1008CDE}" sibTransId="{20DD2035-B541-44DC-8535-A87D5357ED72}"/>
    <dgm:cxn modelId="{6FA48E6C-6D2C-47DA-9281-E77EE8B8F17B}" type="presOf" srcId="{17B34F0F-DA85-47D0-A08F-8317CF0E9C41}" destId="{1CF880CA-F341-4DBA-BE5F-B0C7437FBF03}" srcOrd="0" destOrd="0" presId="urn:microsoft.com/office/officeart/2008/layout/CircleAccentTimeline"/>
    <dgm:cxn modelId="{62684A4F-071A-41AD-B089-F70E4637A842}" type="presOf" srcId="{87B2457D-34AE-4B21-B45E-50C696DC6874}" destId="{11A94AF1-74BB-4A44-A47E-263399A8873B}" srcOrd="0" destOrd="0" presId="urn:microsoft.com/office/officeart/2008/layout/CircleAccentTimeline"/>
    <dgm:cxn modelId="{82E3856F-8473-4472-9BD2-E96586780A6C}" type="presOf" srcId="{2F6F8598-6458-4F1F-909C-469DA7C4A3BB}" destId="{1F584527-C000-4A70-AA7A-5663F3476A26}" srcOrd="0" destOrd="0" presId="urn:microsoft.com/office/officeart/2008/layout/CircleAccentTimeline"/>
    <dgm:cxn modelId="{7575E277-B705-4253-90C2-72C0D5DDCE71}" srcId="{2F6F8598-6458-4F1F-909C-469DA7C4A3BB}" destId="{518D61F9-D451-4373-85C7-0A1D5082357B}" srcOrd="2" destOrd="0" parTransId="{85CA0549-2F1E-49CD-A3CE-9DFA23E9F3BB}" sibTransId="{CAA8F2BC-DA33-41B7-935C-F36ABE288E47}"/>
    <dgm:cxn modelId="{EF2D587D-BA87-4B76-AED5-467AC7DE4419}" srcId="{2F6F8598-6458-4F1F-909C-469DA7C4A3BB}" destId="{F513ACE4-A43B-4A32-A867-DD649AB0945B}" srcOrd="1" destOrd="0" parTransId="{9FABB582-6F34-49FC-8A7B-518480DF26F9}" sibTransId="{FC0337CE-BA0D-42B0-B77B-50A985392812}"/>
    <dgm:cxn modelId="{5E320D96-003D-4A19-B58D-2074E26B9413}" srcId="{2F6F8598-6458-4F1F-909C-469DA7C4A3BB}" destId="{17B34F0F-DA85-47D0-A08F-8317CF0E9C41}" srcOrd="0" destOrd="0" parTransId="{E5453703-530C-49D5-A2C0-D5677E7BE35C}" sibTransId="{486B5FFA-5928-4170-A494-10EB1C56794D}"/>
    <dgm:cxn modelId="{6765EF98-28E4-4D4A-83C7-E67E83B7BACB}" srcId="{2F6F8598-6458-4F1F-909C-469DA7C4A3BB}" destId="{D2452EC5-1562-40E2-BC17-532022D6E3DC}" srcOrd="3" destOrd="0" parTransId="{33FA9406-455B-4602-894A-E6507EF61E47}" sibTransId="{019CA5CF-7750-413A-A08B-B40C74CAD0C7}"/>
    <dgm:cxn modelId="{A5C5B899-0787-457B-A51B-338D6396DF43}" type="presOf" srcId="{F513ACE4-A43B-4A32-A867-DD649AB0945B}" destId="{7C3221BE-8397-4D96-81A9-40FEEBB1733E}" srcOrd="0" destOrd="0" presId="urn:microsoft.com/office/officeart/2008/layout/CircleAccentTimeline"/>
    <dgm:cxn modelId="{A9C083A0-9129-4B41-B3F2-8513B15328D5}" srcId="{2F6F8598-6458-4F1F-909C-469DA7C4A3BB}" destId="{87B2457D-34AE-4B21-B45E-50C696DC6874}" srcOrd="4" destOrd="0" parTransId="{C5EBAFC6-EB0B-4403-A6ED-5B2D00AB7A32}" sibTransId="{5FAB5CB8-46B3-4571-A95A-F9736E2AFD07}"/>
    <dgm:cxn modelId="{CE1A03F7-A232-45E0-8BF8-D7DE58844267}" type="presOf" srcId="{FCCEF2FD-A2DB-4EB1-9537-E01B8F13D401}" destId="{FEF2CD89-0849-4680-95DE-07BE0B6FC228}" srcOrd="0" destOrd="0" presId="urn:microsoft.com/office/officeart/2008/layout/CircleAccentTimeline"/>
    <dgm:cxn modelId="{8FA45B3A-EE18-4FB4-A4A2-CD03D6049548}" type="presParOf" srcId="{1F584527-C000-4A70-AA7A-5663F3476A26}" destId="{66EDEF9A-E727-4883-96A6-D6C38E205535}" srcOrd="0" destOrd="0" presId="urn:microsoft.com/office/officeart/2008/layout/CircleAccentTimeline"/>
    <dgm:cxn modelId="{DEED894F-59EA-4101-8FA1-E286CCF69BC3}" type="presParOf" srcId="{66EDEF9A-E727-4883-96A6-D6C38E205535}" destId="{96110D16-2DCB-43FE-A77B-A431E5F90A80}" srcOrd="0" destOrd="0" presId="urn:microsoft.com/office/officeart/2008/layout/CircleAccentTimeline"/>
    <dgm:cxn modelId="{A2911045-2A6D-4D6A-B734-36A91BFF2899}" type="presParOf" srcId="{66EDEF9A-E727-4883-96A6-D6C38E205535}" destId="{1CF880CA-F341-4DBA-BE5F-B0C7437FBF03}" srcOrd="1" destOrd="0" presId="urn:microsoft.com/office/officeart/2008/layout/CircleAccentTimeline"/>
    <dgm:cxn modelId="{88682D6A-B756-4975-861F-18DE73C465CD}" type="presParOf" srcId="{66EDEF9A-E727-4883-96A6-D6C38E205535}" destId="{C25A59D1-1BBC-4AA3-8354-BF5BBBD57187}" srcOrd="2" destOrd="0" presId="urn:microsoft.com/office/officeart/2008/layout/CircleAccentTimeline"/>
    <dgm:cxn modelId="{6E73FF8A-0E78-457A-B7A4-E1F9C35F0BCC}" type="presParOf" srcId="{1F584527-C000-4A70-AA7A-5663F3476A26}" destId="{A1EFF0C9-B24A-4B87-9B18-7DB0EF30387F}" srcOrd="1" destOrd="0" presId="urn:microsoft.com/office/officeart/2008/layout/CircleAccentTimeline"/>
    <dgm:cxn modelId="{E80E5611-1B18-4103-942E-85459339D849}" type="presParOf" srcId="{1F584527-C000-4A70-AA7A-5663F3476A26}" destId="{7F45E82D-3A31-490D-BAC0-180D04564DAE}" srcOrd="2" destOrd="0" presId="urn:microsoft.com/office/officeart/2008/layout/CircleAccentTimeline"/>
    <dgm:cxn modelId="{83FB1FE8-ADD0-4C64-967A-4045A213C986}" type="presParOf" srcId="{1F584527-C000-4A70-AA7A-5663F3476A26}" destId="{C742BEAD-8B6E-4CD3-9437-4ACC26B449A6}" srcOrd="3" destOrd="0" presId="urn:microsoft.com/office/officeart/2008/layout/CircleAccentTimeline"/>
    <dgm:cxn modelId="{FD3E5326-8DDD-4FD4-B85B-136021379954}" type="presParOf" srcId="{C742BEAD-8B6E-4CD3-9437-4ACC26B449A6}" destId="{2AEA0B48-DACD-47B7-9427-0FA60087FB8B}" srcOrd="0" destOrd="0" presId="urn:microsoft.com/office/officeart/2008/layout/CircleAccentTimeline"/>
    <dgm:cxn modelId="{670CB81A-5709-440C-99BD-F59E4CDB247E}" type="presParOf" srcId="{C742BEAD-8B6E-4CD3-9437-4ACC26B449A6}" destId="{7C3221BE-8397-4D96-81A9-40FEEBB1733E}" srcOrd="1" destOrd="0" presId="urn:microsoft.com/office/officeart/2008/layout/CircleAccentTimeline"/>
    <dgm:cxn modelId="{6AD4BAC0-3553-454C-8D66-6672D687675E}" type="presParOf" srcId="{C742BEAD-8B6E-4CD3-9437-4ACC26B449A6}" destId="{03693B60-399F-47A3-A359-559156800167}" srcOrd="2" destOrd="0" presId="urn:microsoft.com/office/officeart/2008/layout/CircleAccentTimeline"/>
    <dgm:cxn modelId="{A7E0B9EA-1E98-4000-853A-39D72887319B}" type="presParOf" srcId="{1F584527-C000-4A70-AA7A-5663F3476A26}" destId="{025E991D-9038-4B91-8428-D449B8B791BD}" srcOrd="4" destOrd="0" presId="urn:microsoft.com/office/officeart/2008/layout/CircleAccentTimeline"/>
    <dgm:cxn modelId="{3BE33C01-94FF-40A7-BAF9-90F24E1532CE}" type="presParOf" srcId="{1F584527-C000-4A70-AA7A-5663F3476A26}" destId="{12A9D3C8-C55C-4C76-AB95-5D198CD3D590}" srcOrd="5" destOrd="0" presId="urn:microsoft.com/office/officeart/2008/layout/CircleAccentTimeline"/>
    <dgm:cxn modelId="{D89DF6F2-4262-40B6-AAEF-1E69C68B2878}" type="presParOf" srcId="{1F584527-C000-4A70-AA7A-5663F3476A26}" destId="{6A11F43E-8456-4DDA-8AEA-871ECFFF8DAA}" srcOrd="6" destOrd="0" presId="urn:microsoft.com/office/officeart/2008/layout/CircleAccentTimeline"/>
    <dgm:cxn modelId="{3A39B132-AC7C-478D-8D9D-B4940841C884}" type="presParOf" srcId="{6A11F43E-8456-4DDA-8AEA-871ECFFF8DAA}" destId="{06B2D0C8-FFD7-40DC-B101-C7309CFFC28D}" srcOrd="0" destOrd="0" presId="urn:microsoft.com/office/officeart/2008/layout/CircleAccentTimeline"/>
    <dgm:cxn modelId="{1EE16DAC-10AF-4A0F-A313-5EE35F88A708}" type="presParOf" srcId="{6A11F43E-8456-4DDA-8AEA-871ECFFF8DAA}" destId="{84083829-FBC7-429D-A979-048F0965FBF1}" srcOrd="1" destOrd="0" presId="urn:microsoft.com/office/officeart/2008/layout/CircleAccentTimeline"/>
    <dgm:cxn modelId="{9C59DD99-121F-4133-AB12-2E0CC5C7BE44}" type="presParOf" srcId="{6A11F43E-8456-4DDA-8AEA-871ECFFF8DAA}" destId="{A15DF98E-51EB-454C-B09C-F63BD7AB093E}" srcOrd="2" destOrd="0" presId="urn:microsoft.com/office/officeart/2008/layout/CircleAccentTimeline"/>
    <dgm:cxn modelId="{5F493466-1B7B-4811-A9CD-0947BE9CCF50}" type="presParOf" srcId="{1F584527-C000-4A70-AA7A-5663F3476A26}" destId="{226EF896-E7F4-48C6-8D0E-F65E4718CCEF}" srcOrd="7" destOrd="0" presId="urn:microsoft.com/office/officeart/2008/layout/CircleAccentTimeline"/>
    <dgm:cxn modelId="{D458B4BD-5CFC-4270-BEFD-05A39BCCF803}" type="presParOf" srcId="{1F584527-C000-4A70-AA7A-5663F3476A26}" destId="{D86B6B7F-164A-4A4C-925F-2DFE45490EE7}" srcOrd="8" destOrd="0" presId="urn:microsoft.com/office/officeart/2008/layout/CircleAccentTimeline"/>
    <dgm:cxn modelId="{B9356F3E-4CA8-4BC8-8B97-9D2BBB83C37B}" type="presParOf" srcId="{1F584527-C000-4A70-AA7A-5663F3476A26}" destId="{CA19EA01-BC26-4B75-A035-3FAA7B8F97D2}" srcOrd="9" destOrd="0" presId="urn:microsoft.com/office/officeart/2008/layout/CircleAccentTimeline"/>
    <dgm:cxn modelId="{6798F5E8-80BA-46F2-B080-B0380CF96869}" type="presParOf" srcId="{CA19EA01-BC26-4B75-A035-3FAA7B8F97D2}" destId="{216A436E-49A1-4C09-8DEB-1C1E331A6914}" srcOrd="0" destOrd="0" presId="urn:microsoft.com/office/officeart/2008/layout/CircleAccentTimeline"/>
    <dgm:cxn modelId="{3AB0E7BB-88BF-47CD-8206-D7C8DEAD313F}" type="presParOf" srcId="{CA19EA01-BC26-4B75-A035-3FAA7B8F97D2}" destId="{5CBBEC68-D503-458B-B95C-88408BCF0965}" srcOrd="1" destOrd="0" presId="urn:microsoft.com/office/officeart/2008/layout/CircleAccentTimeline"/>
    <dgm:cxn modelId="{959B43F6-81C1-4823-9BC4-B2098AABC3B1}" type="presParOf" srcId="{CA19EA01-BC26-4B75-A035-3FAA7B8F97D2}" destId="{94C4AB4A-51DB-4222-806A-FD73FB8D32F5}" srcOrd="2" destOrd="0" presId="urn:microsoft.com/office/officeart/2008/layout/CircleAccentTimeline"/>
    <dgm:cxn modelId="{0AA27E8F-6FBE-4B7F-8C72-8EA41873887D}" type="presParOf" srcId="{1F584527-C000-4A70-AA7A-5663F3476A26}" destId="{E2C38CE0-0C1F-4009-B248-EE1A4836450A}" srcOrd="10" destOrd="0" presId="urn:microsoft.com/office/officeart/2008/layout/CircleAccentTimeline"/>
    <dgm:cxn modelId="{72E21F3B-26C6-4441-AB97-1CF5DD091B9F}" type="presParOf" srcId="{1F584527-C000-4A70-AA7A-5663F3476A26}" destId="{E4CB00A5-44FF-443F-9BCC-4CFC18F2002C}" srcOrd="11" destOrd="0" presId="urn:microsoft.com/office/officeart/2008/layout/CircleAccentTimeline"/>
    <dgm:cxn modelId="{EB41E746-59D7-4742-95BA-5B970264521C}" type="presParOf" srcId="{1F584527-C000-4A70-AA7A-5663F3476A26}" destId="{22F0350D-BAFF-4078-956A-D7D3A5C96301}" srcOrd="12" destOrd="0" presId="urn:microsoft.com/office/officeart/2008/layout/CircleAccentTimeline"/>
    <dgm:cxn modelId="{FE6FC3A3-3BFA-4399-A90E-F62F7AC20CCE}" type="presParOf" srcId="{22F0350D-BAFF-4078-956A-D7D3A5C96301}" destId="{142DFF51-1D2B-4BBE-A577-B1BA494C63C2}" srcOrd="0" destOrd="0" presId="urn:microsoft.com/office/officeart/2008/layout/CircleAccentTimeline"/>
    <dgm:cxn modelId="{1440CAEF-28E3-479B-8F3F-F49917507C2D}" type="presParOf" srcId="{22F0350D-BAFF-4078-956A-D7D3A5C96301}" destId="{11A94AF1-74BB-4A44-A47E-263399A8873B}" srcOrd="1" destOrd="0" presId="urn:microsoft.com/office/officeart/2008/layout/CircleAccentTimeline"/>
    <dgm:cxn modelId="{025AE66F-A930-4D7E-BA2E-3EDDAB9B7845}" type="presParOf" srcId="{22F0350D-BAFF-4078-956A-D7D3A5C96301}" destId="{1697E2D1-13C3-40BF-96DF-F6514CD3F21E}" srcOrd="2" destOrd="0" presId="urn:microsoft.com/office/officeart/2008/layout/CircleAccentTimeline"/>
    <dgm:cxn modelId="{21E984D3-104E-4FC4-B4BB-6346D12C983E}" type="presParOf" srcId="{1F584527-C000-4A70-AA7A-5663F3476A26}" destId="{E9CBECDD-D6A0-47F1-8AB8-972951240563}" srcOrd="13" destOrd="0" presId="urn:microsoft.com/office/officeart/2008/layout/CircleAccentTimeline"/>
    <dgm:cxn modelId="{EA745E53-4F81-4EFF-A84B-D86355EBD638}" type="presParOf" srcId="{1F584527-C000-4A70-AA7A-5663F3476A26}" destId="{9C995F50-A2B8-47E4-BA28-88739A07C5A9}" srcOrd="14" destOrd="0" presId="urn:microsoft.com/office/officeart/2008/layout/CircleAccentTimeline"/>
    <dgm:cxn modelId="{0F2B41A9-2999-40DA-9BE6-D16CE9071EBE}" type="presParOf" srcId="{1F584527-C000-4A70-AA7A-5663F3476A26}" destId="{51E0F9EE-A3D2-481D-88FA-F0E3FF30F617}" srcOrd="15" destOrd="0" presId="urn:microsoft.com/office/officeart/2008/layout/CircleAccentTimeline"/>
    <dgm:cxn modelId="{813F884A-B168-46D0-9440-0A41A3D469E1}" type="presParOf" srcId="{51E0F9EE-A3D2-481D-88FA-F0E3FF30F617}" destId="{5A717A7F-1664-4057-A831-B2913F03F0DF}" srcOrd="0" destOrd="0" presId="urn:microsoft.com/office/officeart/2008/layout/CircleAccentTimeline"/>
    <dgm:cxn modelId="{2398DC4C-39F1-493C-8EB2-1AE19863D648}" type="presParOf" srcId="{51E0F9EE-A3D2-481D-88FA-F0E3FF30F617}" destId="{FEF2CD89-0849-4680-95DE-07BE0B6FC228}" srcOrd="1" destOrd="0" presId="urn:microsoft.com/office/officeart/2008/layout/CircleAccentTimeline"/>
    <dgm:cxn modelId="{0692726A-514C-4A48-9993-5B9F758ACCC4}" type="presParOf" srcId="{51E0F9EE-A3D2-481D-88FA-F0E3FF30F617}" destId="{66DC5F2C-CDEA-40E2-8072-AA2977E41AEA}" srcOrd="2" destOrd="0" presId="urn:microsoft.com/office/officeart/2008/layout/CircleAccentTimeline"/>
    <dgm:cxn modelId="{D052ABAD-D33D-434B-BC23-17FD4EDF8515}" type="presParOf" srcId="{1F584527-C000-4A70-AA7A-5663F3476A26}" destId="{2411B158-5AF1-478A-BB03-E57F2B319EED}" srcOrd="16" destOrd="0" presId="urn:microsoft.com/office/officeart/2008/layout/CircleAccentTimeline"/>
    <dgm:cxn modelId="{0531D942-9ADF-4D3A-8CA8-FABBBC6820AB}" type="presParOf" srcId="{1F584527-C000-4A70-AA7A-5663F3476A26}" destId="{CA966DFE-E787-4082-BD08-839242BD6769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60ACD-7D09-414C-AD44-FB0536FFD702}">
      <dsp:nvSpPr>
        <dsp:cNvPr id="0" name=""/>
        <dsp:cNvSpPr/>
      </dsp:nvSpPr>
      <dsp:spPr>
        <a:xfrm>
          <a:off x="291895" y="0"/>
          <a:ext cx="8216080" cy="3286431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A706E-2DB2-4677-9B6E-D0BA04C5D1AD}">
      <dsp:nvSpPr>
        <dsp:cNvPr id="0" name=""/>
        <dsp:cNvSpPr/>
      </dsp:nvSpPr>
      <dsp:spPr>
        <a:xfrm>
          <a:off x="1277824" y="575125"/>
          <a:ext cx="2711306" cy="16103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sng" kern="1200" dirty="0"/>
            <a:t>High Learning rate value: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Trains faster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overshooting min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exploding gradient</a:t>
          </a:r>
          <a:endParaRPr lang="en-SG" sz="2000" kern="1200" dirty="0"/>
        </a:p>
      </dsp:txBody>
      <dsp:txXfrm>
        <a:off x="1277824" y="575125"/>
        <a:ext cx="2711306" cy="1610351"/>
      </dsp:txXfrm>
    </dsp:sp>
    <dsp:sp modelId="{DA61FCB3-52EE-4D6D-9F57-8CF35269BD3E}">
      <dsp:nvSpPr>
        <dsp:cNvPr id="0" name=""/>
        <dsp:cNvSpPr/>
      </dsp:nvSpPr>
      <dsp:spPr>
        <a:xfrm>
          <a:off x="4399935" y="1100954"/>
          <a:ext cx="3204271" cy="16103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sng" kern="1200" dirty="0"/>
            <a:t>Low learning value: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Trains slow, but safe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training so slow we barely make any changes</a:t>
          </a:r>
          <a:endParaRPr lang="en-SG" sz="2000" kern="1200" dirty="0"/>
        </a:p>
      </dsp:txBody>
      <dsp:txXfrm>
        <a:off x="4399935" y="1100954"/>
        <a:ext cx="3204271" cy="1610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B104-16D9-4F05-A3F7-B0E27D6BB4CD}">
      <dsp:nvSpPr>
        <dsp:cNvPr id="0" name=""/>
        <dsp:cNvSpPr/>
      </dsp:nvSpPr>
      <dsp:spPr>
        <a:xfrm rot="5400000">
          <a:off x="306604" y="95609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70363-1046-4CD0-B152-4FEB7C2E6F6C}">
      <dsp:nvSpPr>
        <dsp:cNvPr id="0" name=""/>
        <dsp:cNvSpPr/>
      </dsp:nvSpPr>
      <dsp:spPr>
        <a:xfrm>
          <a:off x="70673" y="-3105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Layer input X</a:t>
          </a:r>
          <a:endParaRPr lang="en-SG" sz="1900" kern="1200" dirty="0"/>
        </a:p>
      </dsp:txBody>
      <dsp:txXfrm>
        <a:off x="121906" y="20178"/>
        <a:ext cx="1396629" cy="946851"/>
      </dsp:txXfrm>
    </dsp:sp>
    <dsp:sp modelId="{BF768225-40E2-487A-91C0-C55D937CF320}">
      <dsp:nvSpPr>
        <dsp:cNvPr id="0" name=""/>
        <dsp:cNvSpPr/>
      </dsp:nvSpPr>
      <dsp:spPr>
        <a:xfrm>
          <a:off x="1569768" y="6902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6FAE7-9B30-4F18-8FF7-35025CE2BAE4}">
      <dsp:nvSpPr>
        <dsp:cNvPr id="0" name=""/>
        <dsp:cNvSpPr/>
      </dsp:nvSpPr>
      <dsp:spPr>
        <a:xfrm rot="5400000">
          <a:off x="1549513" y="213482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203E5-1F45-47DB-9128-F473665E31BE}">
      <dsp:nvSpPr>
        <dsp:cNvPr id="0" name=""/>
        <dsp:cNvSpPr/>
      </dsp:nvSpPr>
      <dsp:spPr>
        <a:xfrm>
          <a:off x="1313582" y="1147674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Linear operation</a:t>
          </a:r>
          <a:br>
            <a:rPr lang="en-GB" sz="1900" kern="1200" dirty="0"/>
          </a:br>
          <a:r>
            <a:rPr lang="en-GB" sz="1900" kern="1200" dirty="0"/>
            <a:t>Z = WX+B</a:t>
          </a:r>
          <a:endParaRPr lang="en-SG" sz="1900" kern="1200" dirty="0"/>
        </a:p>
      </dsp:txBody>
      <dsp:txXfrm>
        <a:off x="1364815" y="1198907"/>
        <a:ext cx="1396629" cy="946851"/>
      </dsp:txXfrm>
    </dsp:sp>
    <dsp:sp modelId="{BFBEC9EF-1FE7-4661-A49C-1CFC175DDB19}">
      <dsp:nvSpPr>
        <dsp:cNvPr id="0" name=""/>
        <dsp:cNvSpPr/>
      </dsp:nvSpPr>
      <dsp:spPr>
        <a:xfrm>
          <a:off x="2812677" y="124775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0E9F6-F0D7-4C20-8498-4496B6604747}">
      <dsp:nvSpPr>
        <dsp:cNvPr id="0" name=""/>
        <dsp:cNvSpPr/>
      </dsp:nvSpPr>
      <dsp:spPr>
        <a:xfrm rot="5400000">
          <a:off x="2792422" y="331355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90A00-10B8-4CCF-A196-51B278B0E6EB}">
      <dsp:nvSpPr>
        <dsp:cNvPr id="0" name=""/>
        <dsp:cNvSpPr/>
      </dsp:nvSpPr>
      <dsp:spPr>
        <a:xfrm>
          <a:off x="2556491" y="232640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Activation function</a:t>
          </a:r>
          <a:br>
            <a:rPr lang="en-GB" sz="1900" kern="1200" dirty="0"/>
          </a:br>
          <a:r>
            <a:rPr lang="en-GB" sz="1900" kern="1200" dirty="0"/>
            <a:t>A = s(Z)</a:t>
          </a:r>
          <a:endParaRPr lang="en-SG" sz="1900" kern="1200" dirty="0"/>
        </a:p>
      </dsp:txBody>
      <dsp:txXfrm>
        <a:off x="2607724" y="2377638"/>
        <a:ext cx="1396629" cy="946851"/>
      </dsp:txXfrm>
    </dsp:sp>
    <dsp:sp modelId="{F91AEF1A-A2CE-41F2-A794-C0158AEF08C8}">
      <dsp:nvSpPr>
        <dsp:cNvPr id="0" name=""/>
        <dsp:cNvSpPr/>
      </dsp:nvSpPr>
      <dsp:spPr>
        <a:xfrm>
          <a:off x="4055586" y="242648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B5E9B-7125-464F-B4AF-9597C91602B5}">
      <dsp:nvSpPr>
        <dsp:cNvPr id="0" name=""/>
        <dsp:cNvSpPr/>
      </dsp:nvSpPr>
      <dsp:spPr>
        <a:xfrm>
          <a:off x="3799400" y="350513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Layer output A</a:t>
          </a:r>
          <a:endParaRPr lang="en-SG" sz="1900" kern="1200" dirty="0"/>
        </a:p>
      </dsp:txBody>
      <dsp:txXfrm>
        <a:off x="3850633" y="3556368"/>
        <a:ext cx="1396629" cy="9468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10D16-2DCB-43FE-A77B-A431E5F90A80}">
      <dsp:nvSpPr>
        <dsp:cNvPr id="0" name=""/>
        <dsp:cNvSpPr/>
      </dsp:nvSpPr>
      <dsp:spPr>
        <a:xfrm>
          <a:off x="2413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880CA-F341-4DBA-BE5F-B0C7437FBF03}">
      <dsp:nvSpPr>
        <dsp:cNvPr id="0" name=""/>
        <dsp:cNvSpPr/>
      </dsp:nvSpPr>
      <dsp:spPr>
        <a:xfrm rot="17700000">
          <a:off x="608112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Inputs </a:t>
          </a:r>
          <a14:m xmlns:a14="http://schemas.microsoft.com/office/drawing/2010/main">
            <m:oMath xmlns:m="http://schemas.openxmlformats.org/officeDocument/2006/math">
              <m:r>
                <a:rPr lang="en-GB" sz="2000" i="1" kern="1200" dirty="0" smtClean="0">
                  <a:latin typeface="Cambria Math" panose="02040503050406030204" pitchFamily="18" charset="0"/>
                </a:rPr>
                <m:t>𝑋</m:t>
              </m:r>
            </m:oMath>
          </a14:m>
          <a:endParaRPr lang="en-SG" sz="2000" kern="1200" dirty="0"/>
        </a:p>
      </dsp:txBody>
      <dsp:txXfrm>
        <a:off x="608112" y="804500"/>
        <a:ext cx="2136911" cy="1029826"/>
      </dsp:txXfrm>
    </dsp:sp>
    <dsp:sp modelId="{2AEA0B48-DACD-47B7-9427-0FA60087FB8B}">
      <dsp:nvSpPr>
        <dsp:cNvPr id="0" name=""/>
        <dsp:cNvSpPr/>
      </dsp:nvSpPr>
      <dsp:spPr>
        <a:xfrm>
          <a:off x="1851034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221BE-8397-4D96-81A9-40FEEBB1733E}">
      <dsp:nvSpPr>
        <dsp:cNvPr id="0" name=""/>
        <dsp:cNvSpPr/>
      </dsp:nvSpPr>
      <dsp:spPr>
        <a:xfrm rot="17700000">
          <a:off x="2456733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Linear #1</a:t>
          </a:r>
          <a:br>
            <a:rPr lang="en-GB" sz="20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GB" sz="2000" b="0" i="0" kern="1200" dirty="0" smtClean="0"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lang="en-GB" sz="2000" b="0" i="0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b="0" i="0" kern="1200" dirty="0" smtClean="0">
                    <a:latin typeface="Cambria Math" panose="02040503050406030204" pitchFamily="18" charset="0"/>
                  </a:rPr>
                  <m:t>=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𝑋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+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en-SG" sz="2000" kern="1200" dirty="0"/>
        </a:p>
      </dsp:txBody>
      <dsp:txXfrm>
        <a:off x="2456733" y="804500"/>
        <a:ext cx="2136911" cy="1029826"/>
      </dsp:txXfrm>
    </dsp:sp>
    <dsp:sp modelId="{06B2D0C8-FFD7-40DC-B101-C7309CFFC28D}">
      <dsp:nvSpPr>
        <dsp:cNvPr id="0" name=""/>
        <dsp:cNvSpPr/>
      </dsp:nvSpPr>
      <dsp:spPr>
        <a:xfrm>
          <a:off x="3699656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83829-FBC7-429D-A979-048F0965FBF1}">
      <dsp:nvSpPr>
        <dsp:cNvPr id="0" name=""/>
        <dsp:cNvSpPr/>
      </dsp:nvSpPr>
      <dsp:spPr>
        <a:xfrm rot="17700000">
          <a:off x="4305355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Sigmoid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𝐴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=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SG" sz="2000" kern="1200" dirty="0"/>
        </a:p>
      </dsp:txBody>
      <dsp:txXfrm>
        <a:off x="4305355" y="804500"/>
        <a:ext cx="2136911" cy="1029826"/>
      </dsp:txXfrm>
    </dsp:sp>
    <dsp:sp modelId="{216A436E-49A1-4C09-8DEB-1C1E331A6914}">
      <dsp:nvSpPr>
        <dsp:cNvPr id="0" name=""/>
        <dsp:cNvSpPr/>
      </dsp:nvSpPr>
      <dsp:spPr>
        <a:xfrm>
          <a:off x="5548278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BEC68-D503-458B-B95C-88408BCF0965}">
      <dsp:nvSpPr>
        <dsp:cNvPr id="0" name=""/>
        <dsp:cNvSpPr/>
      </dsp:nvSpPr>
      <dsp:spPr>
        <a:xfrm rot="17700000">
          <a:off x="6153977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Linear #2</a:t>
          </a:r>
          <a:br>
            <a:rPr lang="en-GB" sz="20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GB" sz="2000" b="0" i="0" kern="1200" dirty="0" smtClean="0"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b="0" i="0" kern="1200" dirty="0" smtClean="0">
                    <a:latin typeface="Cambria Math" panose="02040503050406030204" pitchFamily="18" charset="0"/>
                  </a:rPr>
                  <m:t>=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𝑋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+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n-SG" sz="2000" kern="1200" dirty="0"/>
        </a:p>
      </dsp:txBody>
      <dsp:txXfrm>
        <a:off x="6153977" y="804500"/>
        <a:ext cx="2136911" cy="1029826"/>
      </dsp:txXfrm>
    </dsp:sp>
    <dsp:sp modelId="{142DFF51-1D2B-4BBE-A577-B1BA494C63C2}">
      <dsp:nvSpPr>
        <dsp:cNvPr id="0" name=""/>
        <dsp:cNvSpPr/>
      </dsp:nvSpPr>
      <dsp:spPr>
        <a:xfrm>
          <a:off x="7396899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94AF1-74BB-4A44-A47E-263399A8873B}">
      <dsp:nvSpPr>
        <dsp:cNvPr id="0" name=""/>
        <dsp:cNvSpPr/>
      </dsp:nvSpPr>
      <dsp:spPr>
        <a:xfrm rot="17700000">
          <a:off x="8002598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Sigmoid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𝐴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=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SG" sz="2000" kern="1200" dirty="0"/>
        </a:p>
      </dsp:txBody>
      <dsp:txXfrm>
        <a:off x="8002598" y="804500"/>
        <a:ext cx="2136911" cy="1029826"/>
      </dsp:txXfrm>
    </dsp:sp>
    <dsp:sp modelId="{5A717A7F-1664-4057-A831-B2913F03F0DF}">
      <dsp:nvSpPr>
        <dsp:cNvPr id="0" name=""/>
        <dsp:cNvSpPr/>
      </dsp:nvSpPr>
      <dsp:spPr>
        <a:xfrm>
          <a:off x="9245521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2CD89-0849-4680-95DE-07BE0B6FC228}">
      <dsp:nvSpPr>
        <dsp:cNvPr id="0" name=""/>
        <dsp:cNvSpPr/>
      </dsp:nvSpPr>
      <dsp:spPr>
        <a:xfrm rot="17700000">
          <a:off x="9851220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Cross Entropy Loss </a:t>
          </a:r>
          <a14:m xmlns:a14="http://schemas.microsoft.com/office/drawing/2010/main">
            <m:oMath xmlns:m="http://schemas.openxmlformats.org/officeDocument/2006/math">
              <m:r>
                <a:rPr lang="en-GB" sz="2000" i="1" kern="1200" dirty="0" smtClean="0">
                  <a:latin typeface="Cambria Math" panose="02040503050406030204" pitchFamily="18" charset="0"/>
                </a:rPr>
                <m:t>𝐿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GB" sz="20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dirty="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en-GB" sz="20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GB" sz="2000" i="1" kern="1200" dirty="0" smtClean="0">
                  <a:latin typeface="Cambria Math" panose="02040503050406030204" pitchFamily="18" charset="0"/>
                </a:rPr>
                <m:t>, 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𝑌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SG" sz="2000" kern="1200" dirty="0"/>
        </a:p>
      </dsp:txBody>
      <dsp:txXfrm>
        <a:off x="9851220" y="804500"/>
        <a:ext cx="2136911" cy="1029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06/07/2023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en.wikipedia.org/wiki/No_free_lunch_theorem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www.deeplearning.ai/ai-notes/initialization/inde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WLN3QrAAAAAJ&amp;hl=fr" TargetMode="External"/><Relationship Id="rId2" Type="http://schemas.openxmlformats.org/officeDocument/2006/relationships/hyperlink" Target="http://yann.lecu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ukA0LcAAAAJ&amp;hl=fr" TargetMode="External"/><Relationship Id="rId4" Type="http://schemas.openxmlformats.org/officeDocument/2006/relationships/hyperlink" Target="https://yoshuabengio.org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DhtAFkwAAAAJ&amp;hl=en" TargetMode="External"/><Relationship Id="rId2" Type="http://schemas.openxmlformats.org/officeDocument/2006/relationships/hyperlink" Target="https://scholar.google.com/citations?user=_WnkXlkAAAAJ&amp;hl=fr" TargetMode="Externa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fr/citations?user=kbN88gsAAAAJ&amp;hl=fr" TargetMode="External"/><Relationship Id="rId2" Type="http://schemas.openxmlformats.org/officeDocument/2006/relationships/hyperlink" Target="https://leon.bottou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MetaAI?ref_src=twsrc%5Egoogle%7Ctwcamp%5Eserp%7Ctwgr%5Eauthor" TargetMode="External"/><Relationship Id="rId4" Type="http://schemas.openxmlformats.org/officeDocument/2006/relationships/hyperlink" Target="https://ai.facebook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W2-S1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/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365125"/>
            <a:ext cx="4012163" cy="6203626"/>
          </a:xfrm>
        </p:spPr>
        <p:txBody>
          <a:bodyPr>
            <a:normAutofit/>
          </a:bodyPr>
          <a:lstStyle/>
          <a:p>
            <a:r>
              <a:rPr lang="en-GB" dirty="0"/>
              <a:t>Made that iterative process a trainer method for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EB1BB5-335B-8F92-B23C-95DB78B9A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42"/>
          <a:stretch/>
        </p:blipFill>
        <p:spPr>
          <a:xfrm>
            <a:off x="5911766" y="2492208"/>
            <a:ext cx="5542815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bad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our previous version of the model, we initialized our parameters randomly.</a:t>
            </a:r>
          </a:p>
          <a:p>
            <a:r>
              <a:rPr lang="en-GB" dirty="0"/>
              <a:t>While it seemed unimportant, this is actually essential.</a:t>
            </a:r>
          </a:p>
          <a:p>
            <a:r>
              <a:rPr lang="en-GB" b="1" dirty="0"/>
              <a:t>Initializing parameters as constants would in fact be a terrible idea.</a:t>
            </a:r>
          </a:p>
          <a:p>
            <a:r>
              <a:rPr lang="en-GB" b="1" dirty="0"/>
              <a:t>But we have to try it at least once to understand why.</a:t>
            </a:r>
            <a:endParaRPr lang="en-SG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C205C-5C41-45D2-D37B-3AA50CDCD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/>
          <a:stretch/>
        </p:blipFill>
        <p:spPr>
          <a:xfrm>
            <a:off x="6316824" y="196827"/>
            <a:ext cx="5875176" cy="2638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CBDBD-8075-188E-4999-8ABE9C5E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24" y="3573139"/>
            <a:ext cx="583964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8F3D7-A140-03C5-564E-61BFE4F64A31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58C9F-CDEF-0096-66E1-DA6654EBF82B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A0558-7D42-D999-BBF8-268A41574A90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0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4864A-098C-B584-4A98-00572716FF46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72DFE-1E65-16E5-C808-58220A98BD0D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91F9B-1B9A-9FA6-75AE-82FF599EF381}"/>
              </a:ext>
            </a:extLst>
          </p:cNvPr>
          <p:cNvSpPr/>
          <p:nvPr/>
        </p:nvSpPr>
        <p:spPr>
          <a:xfrm>
            <a:off x="1991985" y="4948974"/>
            <a:ext cx="4104013" cy="16268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538A3-E8FC-5540-54AE-917B3895D630}"/>
              </a:ext>
            </a:extLst>
          </p:cNvPr>
          <p:cNvSpPr txBox="1"/>
          <p:nvPr/>
        </p:nvSpPr>
        <p:spPr>
          <a:xfrm>
            <a:off x="6893567" y="5023749"/>
            <a:ext cx="504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Keeps happening without discontinuity no matter the number of iterations…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This means all neurons are doing the same thing!</a:t>
            </a:r>
          </a:p>
          <a:p>
            <a:r>
              <a:rPr lang="en-GB" dirty="0">
                <a:solidFill>
                  <a:srgbClr val="00B050"/>
                </a:solidFill>
              </a:rPr>
              <a:t>(a.k.a. </a:t>
            </a:r>
            <a:r>
              <a:rPr lang="en-GB" b="1" u="sng" dirty="0">
                <a:solidFill>
                  <a:srgbClr val="00B050"/>
                </a:solidFill>
              </a:rPr>
              <a:t>symmetry</a:t>
            </a:r>
            <a:r>
              <a:rPr lang="en-GB" dirty="0">
                <a:solidFill>
                  <a:srgbClr val="00B050"/>
                </a:solidFill>
              </a:rPr>
              <a:t> in the neural network)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0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18CB-EBF9-03CD-9864-31A9D989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63" y="1457883"/>
            <a:ext cx="5268060" cy="423921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1C4D057-7509-1C70-7D24-D045801CA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34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14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5462C-3DEF-4B5A-AA92-FDAF5545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665839" cy="5032375"/>
          </a:xfrm>
        </p:spPr>
        <p:txBody>
          <a:bodyPr>
            <a:normAutofit/>
          </a:bodyPr>
          <a:lstStyle/>
          <a:p>
            <a:r>
              <a:rPr lang="en-GB" dirty="0"/>
              <a:t>Essentially, this happened because </a:t>
            </a:r>
            <a:r>
              <a:rPr lang="en-GB" b="1" dirty="0"/>
              <a:t>all weights and biases had the same starting point </a:t>
            </a:r>
            <a:r>
              <a:rPr lang="en-GB" dirty="0"/>
              <a:t>(due to the constant initialization).</a:t>
            </a:r>
          </a:p>
          <a:p>
            <a:r>
              <a:rPr lang="en-GB" dirty="0"/>
              <a:t>The backward process then updated the parameters identically, and they end up keeping the same values over the course of training.</a:t>
            </a:r>
          </a:p>
          <a:p>
            <a:r>
              <a:rPr lang="en-GB" b="1" dirty="0"/>
              <a:t>Need to enforce diversity on these parameters from the start! Hence, random initialization.</a:t>
            </a:r>
            <a:endParaRPr lang="en-SG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2D45ED-0B21-DE4A-FF66-9F997E3A6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34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7224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random normal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 </a:t>
            </a:r>
            <a:r>
              <a:rPr lang="en-GB" dirty="0"/>
              <a:t>[LeCun1998]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initializer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/>
              <a:t>will setup </a:t>
            </a:r>
            <a:r>
              <a:rPr lang="en-GB" b="1" dirty="0"/>
              <a:t>parameters</a:t>
            </a:r>
            <a:r>
              <a:rPr lang="en-GB" dirty="0"/>
              <a:t> </a:t>
            </a:r>
            <a:r>
              <a:rPr lang="en-GB" b="1" dirty="0"/>
              <a:t>randomly, </a:t>
            </a:r>
            <a:r>
              <a:rPr lang="en-GB" dirty="0"/>
              <a:t>by</a:t>
            </a:r>
            <a:r>
              <a:rPr lang="en-GB" b="1" dirty="0"/>
              <a:t> </a:t>
            </a:r>
            <a:r>
              <a:rPr lang="en-GB" dirty="0"/>
              <a:t>sampling</a:t>
            </a:r>
            <a:r>
              <a:rPr lang="en-GB" b="1" dirty="0"/>
              <a:t> </a:t>
            </a:r>
            <a:r>
              <a:rPr lang="en-GB" dirty="0"/>
              <a:t>from a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distribution</a:t>
            </a:r>
            <a:r>
              <a:rPr lang="en-GB" dirty="0"/>
              <a:t>, with a </a:t>
            </a:r>
            <a:r>
              <a:rPr lang="en-GB" b="1" dirty="0"/>
              <a:t>mean</a:t>
            </a:r>
            <a:r>
              <a:rPr lang="en-GB" dirty="0"/>
              <a:t> </a:t>
            </a:r>
            <a:r>
              <a:rPr lang="en-GB" b="1" dirty="0"/>
              <a:t>0</a:t>
            </a:r>
            <a:r>
              <a:rPr lang="en-GB" dirty="0"/>
              <a:t> and a </a:t>
            </a:r>
            <a:r>
              <a:rPr lang="en-GB" b="1" dirty="0"/>
              <a:t>standard deviation of 1 </a:t>
            </a:r>
            <a:r>
              <a:rPr lang="en-GB" dirty="0"/>
              <a:t>(or lower).</a:t>
            </a:r>
          </a:p>
          <a:p>
            <a:pPr marL="0" indent="0">
              <a:buNone/>
            </a:pPr>
            <a:r>
              <a:rPr lang="en-GB" dirty="0"/>
              <a:t>This initializer is </a:t>
            </a:r>
            <a:r>
              <a:rPr lang="en-GB" b="1" dirty="0"/>
              <a:t>straightforward and simple</a:t>
            </a:r>
            <a:r>
              <a:rPr lang="en-GB" dirty="0"/>
              <a:t> but can lead to </a:t>
            </a:r>
            <a:r>
              <a:rPr lang="en-GB" b="1" dirty="0"/>
              <a:t>slow convergence or even divergence as the network gets deeper</a:t>
            </a:r>
            <a:r>
              <a:rPr lang="en-GB" dirty="0"/>
              <a:t>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35244-B67A-4495-60F1-122BECDB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84" y="4860279"/>
            <a:ext cx="8120389" cy="16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1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C3C8-8A51-B273-66E0-DC4571A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 random initialization is just better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E79F-2E5A-D555-DA00-852D5A62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30" y="1580787"/>
            <a:ext cx="8180739" cy="52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76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Xavier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initialization </a:t>
                </a:r>
                <a:r>
                  <a:rPr lang="en-GB" dirty="0"/>
                  <a:t>[Glorot2010]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initializer </a:t>
                </a:r>
                <a:r>
                  <a:rPr lang="en-GB" dirty="0"/>
                  <a:t>is based on a </a:t>
                </a:r>
                <a:r>
                  <a:rPr lang="en-GB" b="1" dirty="0"/>
                  <a:t>Gaussian distribution</a:t>
                </a:r>
                <a:r>
                  <a:rPr lang="en-GB" dirty="0"/>
                  <a:t>, with parameters initialized to zero-mean and a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/>
                  <a:t> being the input size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the output size.</a:t>
                </a:r>
              </a:p>
              <a:p>
                <a:pPr marL="0" indent="0">
                  <a:buNone/>
                </a:pPr>
                <a:r>
                  <a:rPr lang="en-GB" dirty="0"/>
                  <a:t>It is the </a:t>
                </a:r>
                <a:r>
                  <a:rPr lang="en-GB" b="1" dirty="0"/>
                  <a:t>most popular initializer </a:t>
                </a:r>
                <a:r>
                  <a:rPr lang="en-GB" dirty="0"/>
                  <a:t>in deep learning and is </a:t>
                </a:r>
                <a:r>
                  <a:rPr lang="en-GB" b="1" dirty="0"/>
                  <a:t>a good starting point for most architectures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E6DA679-C22B-C48B-C2AB-7034CB24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38" y="5028992"/>
            <a:ext cx="7632324" cy="18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74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He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 initialization </a:t>
                </a:r>
                <a:r>
                  <a:rPr lang="en-GB" dirty="0"/>
                  <a:t>[LeCun1998]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initializer</a:t>
                </a:r>
                <a:r>
                  <a:rPr lang="en-GB" dirty="0"/>
                  <a:t> is similar to the </a:t>
                </a:r>
                <a:r>
                  <a:rPr lang="en-GB" b="1" dirty="0"/>
                  <a:t>Xavier</a:t>
                </a:r>
                <a:r>
                  <a:rPr lang="en-GB" dirty="0"/>
                  <a:t> </a:t>
                </a:r>
                <a:r>
                  <a:rPr lang="en-GB" b="1" dirty="0"/>
                  <a:t>initializer</a:t>
                </a:r>
                <a:r>
                  <a:rPr lang="en-GB" dirty="0"/>
                  <a:t>, but with a </a:t>
                </a:r>
                <a:r>
                  <a:rPr lang="en-GB" b="1" dirty="0"/>
                  <a:t>variance</a:t>
                </a:r>
                <a:r>
                  <a:rPr lang="en-GB" dirty="0"/>
                  <a:t> of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GB" dirty="0"/>
                  <a:t> (resp.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r>
                  <a:rPr lang="en-GB" dirty="0"/>
                  <a:t>) is the size of each layer input (resp. output). Each layer is individually initialized.</a:t>
                </a:r>
              </a:p>
              <a:p>
                <a:pPr marL="0" indent="0">
                  <a:buNone/>
                </a:pPr>
                <a:r>
                  <a:rPr lang="en-GB" dirty="0"/>
                  <a:t>It seems to </a:t>
                </a:r>
                <a:r>
                  <a:rPr lang="en-GB" b="1" dirty="0"/>
                  <a:t>improve performance when working with deeper networks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  <a:blipFill>
                <a:blip r:embed="rId2"/>
                <a:stretch>
                  <a:fillRect l="-1189" t="-2241" r="-16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20B5BEA-6FCF-F8F5-5E10-7BCE2458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9" y="4587630"/>
            <a:ext cx="7460402" cy="2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5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LeCun</a:t>
            </a:r>
            <a:r>
              <a:rPr lang="en-GB" dirty="0"/>
              <a:t>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initialization </a:t>
                </a:r>
                <a:r>
                  <a:rPr lang="en-GB" dirty="0"/>
                  <a:t>[LeCun1998bis]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>
                    <a:solidFill>
                      <a:srgbClr val="00B050"/>
                    </a:solidFill>
                  </a:rPr>
                  <a:t> initializer</a:t>
                </a:r>
                <a:r>
                  <a:rPr lang="en-GB" dirty="0"/>
                  <a:t> is </a:t>
                </a:r>
                <a:r>
                  <a:rPr lang="en-GB" b="1" dirty="0"/>
                  <a:t>based on a random normal distribution</a:t>
                </a:r>
                <a:r>
                  <a:rPr lang="en-GB" dirty="0"/>
                  <a:t>, with a variance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GB" dirty="0"/>
                  <a:t> being the number of inputs of each layer.</a:t>
                </a:r>
              </a:p>
              <a:p>
                <a:pPr marL="0" indent="0">
                  <a:buNone/>
                </a:pPr>
                <a:r>
                  <a:rPr lang="en-GB" dirty="0"/>
                  <a:t>This initializer is particularly useful for </a:t>
                </a:r>
                <a:r>
                  <a:rPr lang="en-GB" b="1" dirty="0"/>
                  <a:t>architectures with sigmoid and tanh activation functions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D0DAD76-F424-E7FA-C502-9B74F2BD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87" y="4821774"/>
            <a:ext cx="7071225" cy="18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0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Initializations variations and more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more initialization formulas exist:</a:t>
            </a:r>
          </a:p>
          <a:p>
            <a:r>
              <a:rPr lang="en-GB" dirty="0"/>
              <a:t>Xavier has random uniform and normal variations (same for He),</a:t>
            </a:r>
          </a:p>
          <a:p>
            <a:r>
              <a:rPr lang="en-GB" dirty="0" err="1"/>
              <a:t>Glorot</a:t>
            </a:r>
            <a:r>
              <a:rPr lang="en-GB" dirty="0"/>
              <a:t> proposed more initializations,</a:t>
            </a:r>
          </a:p>
          <a:p>
            <a:r>
              <a:rPr lang="en-GB" dirty="0"/>
              <a:t>Orthogonal initializations are sometimes useful but rare,</a:t>
            </a:r>
          </a:p>
          <a:p>
            <a:r>
              <a:rPr lang="en-GB" dirty="0"/>
              <a:t>Variance scaling initialization also exists but rarely used,</a:t>
            </a:r>
          </a:p>
          <a:p>
            <a:r>
              <a:rPr lang="en-GB" dirty="0"/>
              <a:t>Etc.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 err="1"/>
              <a:t>PyTorch</a:t>
            </a:r>
            <a:r>
              <a:rPr lang="en-SG" dirty="0"/>
              <a:t> has listed a lot of them, ready to use: </a:t>
            </a:r>
            <a:r>
              <a:rPr lang="en-SG" dirty="0">
                <a:hlinkClick r:id="rId2"/>
              </a:rPr>
              <a:t>https://pytorch.org/docs/stable/nn.init.html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963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2354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C00000"/>
                </a:solidFill>
              </a:rPr>
              <a:t>Very important note: What I listed earlier are empirical observations only, certainly not absolute rules.</a:t>
            </a:r>
          </a:p>
          <a:p>
            <a:r>
              <a:rPr lang="en-GB" dirty="0"/>
              <a:t>For this reason, it is a good idea to try a few different initialization techniques and see which one works best for your network and dataset.</a:t>
            </a:r>
          </a:p>
          <a:p>
            <a:r>
              <a:rPr lang="en-GB" dirty="0"/>
              <a:t>Some recent research has also suggested that using a combination of different initialization techniques (e.g., Xavier initialization for some layers and He initialization for others) can improve performance.</a:t>
            </a:r>
          </a:p>
          <a:p>
            <a:r>
              <a:rPr lang="en-SG" b="1" dirty="0"/>
              <a:t>Also, careful: </a:t>
            </a:r>
            <a:r>
              <a:rPr lang="en-SG" dirty="0"/>
              <a:t>Every now and then, we get a “smart*ss” claiming to have found a “ground-breaking </a:t>
            </a:r>
            <a:r>
              <a:rPr lang="en-GB" sz="2800" dirty="0"/>
              <a:t>new initializer beating all others”</a:t>
            </a:r>
            <a:r>
              <a:rPr lang="en-SG" dirty="0"/>
              <a:t>.</a:t>
            </a:r>
          </a:p>
          <a:p>
            <a:r>
              <a:rPr lang="en-GB" dirty="0"/>
              <a:t>In reality, there is something that the machine learning community likes to call the </a:t>
            </a:r>
            <a:r>
              <a:rPr lang="en-GB" b="1" dirty="0"/>
              <a:t>“No free lunch theorem“.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334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for supervised machine learning is a theorem that essentially implies that </a:t>
            </a:r>
            <a:r>
              <a:rPr lang="en-GB" b="1" dirty="0"/>
              <a:t>no single machine learning algorithm or tool is universally the best-performing algorithm for all problems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>
                <a:hlinkClick r:id="rId2"/>
              </a:rPr>
              <a:t>https://en.wikipedia.org/wiki/No_free_lunch_theorem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D8A51-6157-545F-8895-E79A87FDEE0A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793B7BC8-882F-581A-E6FF-F7A614103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5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1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1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such thing “one initializer that works for all models and problems”.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some of them and see how it goes!</a:t>
            </a:r>
          </a:p>
          <a:p>
            <a:pPr marL="0" indent="0">
              <a:buNone/>
            </a:pPr>
            <a:r>
              <a:rPr lang="en-GB" dirty="0"/>
              <a:t>(A good read on this matter, also: </a:t>
            </a:r>
            <a:r>
              <a:rPr lang="en-GB" dirty="0">
                <a:hlinkClick r:id="rId2"/>
              </a:rPr>
              <a:t>https://www.deeplearning.ai/ai-notes/initialization/index.html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8AAAAB7B-B0FD-9EE8-B9DC-0C8B72706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A86A3-4E74-5350-E6AF-11BA7ADF5DD9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64711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FB85-890C-CF06-4293-6A594833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weird initializer and a new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8209-3BE5-7E9D-E54E-A7C1CF12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Definition (our custom </a:t>
            </a:r>
            <a:r>
              <a:rPr lang="en-GB" b="1" dirty="0">
                <a:solidFill>
                  <a:srgbClr val="00B050"/>
                </a:solidFill>
              </a:rPr>
              <a:t>“weird” initializer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Let us consider the </a:t>
            </a:r>
            <a:r>
              <a:rPr lang="en-GB" b="1" dirty="0">
                <a:solidFill>
                  <a:srgbClr val="00B050"/>
                </a:solidFill>
              </a:rPr>
              <a:t>“weird” initializer </a:t>
            </a:r>
            <a:r>
              <a:rPr lang="en-GB" dirty="0"/>
              <a:t>below. It uses a r</a:t>
            </a:r>
            <a:r>
              <a:rPr lang="en-GB" b="1" dirty="0"/>
              <a:t>andom uniform distribution</a:t>
            </a:r>
            <a:r>
              <a:rPr lang="en-GB" dirty="0"/>
              <a:t>, </a:t>
            </a:r>
            <a:r>
              <a:rPr lang="en-GB" b="1" dirty="0"/>
              <a:t>scaling parameters based on the input and output sizes</a:t>
            </a:r>
            <a:r>
              <a:rPr lang="en-GB" dirty="0"/>
              <a:t>, like in Xavier/He.</a:t>
            </a:r>
          </a:p>
          <a:p>
            <a:pPr marL="0" indent="0">
              <a:buNone/>
            </a:pPr>
            <a:r>
              <a:rPr lang="en-GB" dirty="0"/>
              <a:t>We could in fact see this as a </a:t>
            </a:r>
            <a:r>
              <a:rPr lang="en-GB" b="1" dirty="0"/>
              <a:t>random uniform variation of Xavier/He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And yet, when we use it, something weird happens.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3D63F-B09C-5C9E-28E2-AE99CA93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20" y="4932344"/>
            <a:ext cx="8749959" cy="16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1CCFA-1F42-5501-E7E9-5580E92B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3" y="253403"/>
            <a:ext cx="10755970" cy="6240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4AD158-7D5E-1015-C387-0AE1C10AFA03}"/>
              </a:ext>
            </a:extLst>
          </p:cNvPr>
          <p:cNvSpPr/>
          <p:nvPr/>
        </p:nvSpPr>
        <p:spPr>
          <a:xfrm>
            <a:off x="875324" y="6124774"/>
            <a:ext cx="4611076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6708269" y="4546066"/>
            <a:ext cx="44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Wow, that’s a big loss value!?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0" y="3655113"/>
            <a:ext cx="76138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And after iteration 26, we are getting </a:t>
            </a:r>
            <a:r>
              <a:rPr lang="en-GB" sz="2800" dirty="0" err="1">
                <a:solidFill>
                  <a:schemeClr val="accent2"/>
                </a:solidFill>
              </a:rPr>
              <a:t>NaNs</a:t>
            </a:r>
            <a:r>
              <a:rPr lang="en-GB" sz="2800" dirty="0">
                <a:solidFill>
                  <a:schemeClr val="accent2"/>
                </a:solidFill>
              </a:rPr>
              <a:t> values (Not a Number values) all over the place…?!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What is going on…?!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5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A9EE-E5AB-7C1E-3027-EAE381B1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exploding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These </a:t>
                </a:r>
                <a:r>
                  <a:rPr lang="en-GB" dirty="0" err="1"/>
                  <a:t>NaN</a:t>
                </a:r>
                <a:r>
                  <a:rPr lang="en-GB" dirty="0"/>
                  <a:t> values are a typical symptom for a phenomenon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greater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The values will explode to infinity and eventually become </a:t>
                </a:r>
                <a:r>
                  <a:rPr lang="en-GB" dirty="0" err="1"/>
                  <a:t>NaNs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 b="-2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typically happens with</a:t>
                </a:r>
              </a:p>
              <a:p>
                <a:r>
                  <a:rPr lang="en-GB" dirty="0"/>
                  <a:t> </a:t>
                </a:r>
                <a:r>
                  <a:rPr lang="en-GB" b="1" dirty="0"/>
                  <a:t>unlucky</a:t>
                </a:r>
                <a:r>
                  <a:rPr lang="en-GB" dirty="0"/>
                  <a:t> </a:t>
                </a:r>
                <a:r>
                  <a:rPr lang="en-GB" b="1" dirty="0"/>
                  <a:t>initializations</a:t>
                </a:r>
                <a:r>
                  <a:rPr lang="en-GB" dirty="0"/>
                  <a:t>,</a:t>
                </a:r>
              </a:p>
              <a:p>
                <a:r>
                  <a:rPr lang="en-GB" b="1" dirty="0"/>
                  <a:t>when the learning rate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b="1" dirty="0"/>
                  <a:t> is too large for the given parameters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and sometimes when </a:t>
                </a:r>
                <a:r>
                  <a:rPr lang="en-GB" b="1" dirty="0"/>
                  <a:t>gradients are approximated with formulas that are a bit </a:t>
                </a:r>
                <a:r>
                  <a:rPr lang="en-GB" b="1" dirty="0" err="1"/>
                  <a:t>buggish</a:t>
                </a:r>
                <a:r>
                  <a:rPr lang="en-GB" dirty="0"/>
                  <a:t>…</a:t>
                </a:r>
              </a:p>
              <a:p>
                <a:pPr marL="0" indent="0">
                  <a:buNone/>
                </a:pPr>
                <a:r>
                  <a:rPr lang="en-GB" dirty="0"/>
                  <a:t>In order to avoid this problem, many techniques have been developed (something for later).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38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533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Unlucky initialization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dirty="0"/>
              <a:t> is the term used to describe when a system's behaviour is impossible to predict due to the </a:t>
            </a:r>
            <a:r>
              <a:rPr lang="en-GB" b="1" dirty="0"/>
              <a:t>randomness of its initial conditions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In some cases, the output of a system will be </a:t>
            </a:r>
            <a:r>
              <a:rPr lang="en-GB" b="1" dirty="0"/>
              <a:t>drastically</a:t>
            </a:r>
            <a:r>
              <a:rPr lang="en-GB" dirty="0"/>
              <a:t> </a:t>
            </a:r>
            <a:r>
              <a:rPr lang="en-GB" b="1" dirty="0"/>
              <a:t>different</a:t>
            </a:r>
            <a:r>
              <a:rPr lang="en-GB" dirty="0"/>
              <a:t> depending on the initial conditions, which can lead to </a:t>
            </a:r>
            <a:r>
              <a:rPr lang="en-GB" b="1" dirty="0"/>
              <a:t>vastly different outcomes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AB427-F8D7-DB85-4E07-2BF6BB0FE9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previous “weird” initializer, we can resolve the </a:t>
            </a:r>
            <a:r>
              <a:rPr lang="en-GB" dirty="0" err="1"/>
              <a:t>NaN</a:t>
            </a:r>
            <a:r>
              <a:rPr lang="en-GB" dirty="0"/>
              <a:t> problem, by just using a different seed for the initialization…!</a:t>
            </a:r>
          </a:p>
          <a:p>
            <a:pPr marL="0" indent="0">
              <a:buNone/>
            </a:pPr>
            <a:r>
              <a:rPr lang="en-GB" dirty="0"/>
              <a:t>Yup, as simple as that!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(BTW, that could be a proof that the NFL theorem is indeed true!)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4194419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CAD86-DB4B-89D9-5D1E-578BAA30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337706"/>
            <a:ext cx="9650172" cy="6182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6B047-FE4B-02B4-2F6C-F3B2C6307654}"/>
              </a:ext>
            </a:extLst>
          </p:cNvPr>
          <p:cNvSpPr txBox="1"/>
          <p:nvPr/>
        </p:nvSpPr>
        <p:spPr>
          <a:xfrm>
            <a:off x="7416799" y="3655113"/>
            <a:ext cx="3529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Different seed…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Now that works?!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B97A8-C359-6DD7-31D3-72C2EF806F40}"/>
              </a:ext>
            </a:extLst>
          </p:cNvPr>
          <p:cNvSpPr/>
          <p:nvPr/>
        </p:nvSpPr>
        <p:spPr>
          <a:xfrm>
            <a:off x="1245770" y="1341759"/>
            <a:ext cx="19897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1053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which controls the step size taken by the algorithm in order to minimize the loss function during training.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small</a:t>
            </a:r>
            <a:r>
              <a:rPr lang="en-GB" dirty="0"/>
              <a:t>, the algorithm will </a:t>
            </a:r>
            <a:r>
              <a:rPr lang="en-GB" b="1" dirty="0"/>
              <a:t>take</a:t>
            </a:r>
            <a:r>
              <a:rPr lang="en-GB" dirty="0"/>
              <a:t> </a:t>
            </a:r>
            <a:r>
              <a:rPr lang="en-GB" b="1" dirty="0"/>
              <a:t>longer</a:t>
            </a:r>
            <a:r>
              <a:rPr lang="en-GB" dirty="0"/>
              <a:t> </a:t>
            </a:r>
            <a:r>
              <a:rPr lang="en-GB" b="1" dirty="0"/>
              <a:t>to</a:t>
            </a:r>
            <a:r>
              <a:rPr lang="en-GB" dirty="0"/>
              <a:t> </a:t>
            </a:r>
            <a:r>
              <a:rPr lang="en-GB" b="1" dirty="0"/>
              <a:t>converge</a:t>
            </a:r>
            <a:r>
              <a:rPr lang="en-GB" dirty="0"/>
              <a:t>, but it can also prevent overshooting the global minimum.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high</a:t>
            </a:r>
            <a:r>
              <a:rPr lang="en-GB" dirty="0"/>
              <a:t>, the algorithm </a:t>
            </a:r>
            <a:r>
              <a:rPr lang="en-GB" b="1" dirty="0"/>
              <a:t>may converge faster</a:t>
            </a:r>
            <a:r>
              <a:rPr lang="en-GB" dirty="0"/>
              <a:t>, but </a:t>
            </a:r>
            <a:r>
              <a:rPr lang="en-GB" b="1" dirty="0"/>
              <a:t>it may lead to exploding gradients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6604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There is therefore a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dirty="0"/>
              <a:t> on the deep learning rate, and as in all things with </a:t>
            </a:r>
            <a:r>
              <a:rPr lang="en-GB" dirty="0" err="1"/>
              <a:t>tradeoffs</a:t>
            </a:r>
            <a:r>
              <a:rPr lang="en-GB" dirty="0"/>
              <a:t>, it is about finding the </a:t>
            </a:r>
            <a:r>
              <a:rPr lang="en-GB" b="1" dirty="0"/>
              <a:t>optimal middle ground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BC276-639D-F75D-4745-DBA3526ED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706518"/>
              </p:ext>
            </p:extLst>
          </p:nvPr>
        </p:nvGraphicFramePr>
        <p:xfrm>
          <a:off x="1828800" y="3429000"/>
          <a:ext cx="8799870" cy="328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995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Triggering an exploding gradient on purpose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And, as a proof of that…</a:t>
                </a:r>
              </a:p>
              <a:p>
                <a:pPr marL="0" indent="0">
                  <a:buNone/>
                </a:pPr>
                <a:r>
                  <a:rPr lang="en-GB" dirty="0"/>
                  <a:t>We can, in fact, </a:t>
                </a:r>
                <a:r>
                  <a:rPr lang="en-GB" b="1" dirty="0"/>
                  <a:t>trigger an exploding gradient problem, on purpose, by setting a very high learning rate value!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Let us try a much higher value for the learning rate (e.g. using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instead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SG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082570C-A706-34E0-1D29-8DC25B372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18" y="1690688"/>
            <a:ext cx="4845982" cy="46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44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89AA-5484-676D-3509-34E5625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47206"/>
            <a:ext cx="9202434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6822831" y="3537882"/>
            <a:ext cx="44761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Normal initialization and low learning rate (1e-6)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This is fine…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33878-6696-05E5-6E37-71288C3EEE93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1962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C8617-9E53-015A-8692-88273CD9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213864"/>
            <a:ext cx="9069066" cy="6430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7577840" y="3429000"/>
            <a:ext cx="305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Learning rate too high leads to exploding gradients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509A6-755B-67B1-D5BB-567167C52606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689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2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“one value that works for all models” for hyperparameters such as the learning rate.</a:t>
            </a:r>
          </a:p>
          <a:p>
            <a:pPr marL="0" indent="0">
              <a:buNone/>
            </a:pPr>
            <a:r>
              <a:rPr lang="en-GB" b="1" dirty="0"/>
              <a:t>No choice (again!): </a:t>
            </a:r>
            <a:r>
              <a:rPr lang="en-GB" dirty="0"/>
              <a:t>try some values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3FF38-A4C6-F36C-00C0-E82E71ED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96197"/>
            <a:ext cx="592537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4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</a:t>
            </a:r>
            <a:r>
              <a:rPr lang="en-GB" b="1" dirty="0"/>
              <a:t>and</a:t>
            </a:r>
            <a:r>
              <a:rPr lang="en-GB" b="1" dirty="0">
                <a:solidFill>
                  <a:srgbClr val="00B050"/>
                </a:solidFill>
              </a:rPr>
              <a:t> 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For a given </a:t>
            </a:r>
            <a:r>
              <a:rPr lang="en-GB" dirty="0" err="1"/>
              <a:t>modeln</a:t>
            </a:r>
            <a:r>
              <a:rPr lang="en-GB" dirty="0"/>
              <a:t> there could be multiple hyperparameters.</a:t>
            </a:r>
            <a:br>
              <a:rPr lang="en-GB" dirty="0"/>
            </a:br>
            <a:r>
              <a:rPr lang="en-GB" dirty="0"/>
              <a:t>For instance, the lambda value we used in regularization is also a hyperparameter, which requires hyperparameter tuning.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74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Sadly, that is sometimes all it takes to make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50" y="2752101"/>
            <a:ext cx="4105899" cy="4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12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gradients to prevent explosions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8BB6-D04B-5A34-E313-329C5FD8A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Adjusting and trying different values for the learning rate is often good enough to prevent exploding gradients.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other options, like:</a:t>
            </a:r>
          </a:p>
          <a:p>
            <a:r>
              <a:rPr lang="en-GB" b="1" dirty="0"/>
              <a:t>Downscaling initial values: </a:t>
            </a:r>
            <a:r>
              <a:rPr lang="en-GB" dirty="0"/>
              <a:t>Divide initial parameter values by a certain factor.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9E57-1CE4-58BA-21F8-958AC5119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/>
              <a:t>Gradient clipping: </a:t>
            </a:r>
            <a:r>
              <a:rPr lang="en-GB" dirty="0"/>
              <a:t>Set a max value for change on a single iteration and truncate any change that goes above that (to be discussed later).</a:t>
            </a:r>
            <a:endParaRPr lang="en-SG" dirty="0"/>
          </a:p>
          <a:p>
            <a:endParaRPr lang="en-GB" dirty="0"/>
          </a:p>
          <a:p>
            <a:r>
              <a:rPr lang="en-GB" b="1" dirty="0"/>
              <a:t>Time evolution on learning rate: </a:t>
            </a:r>
            <a:r>
              <a:rPr lang="en-GB" dirty="0"/>
              <a:t>Make the learning rate value change over time (to be discussed later).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6411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Back to our first exploding gradient example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93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A10E8-C4A3-E1A4-CDC1-B47864CF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73" y="0"/>
            <a:ext cx="84632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84E3-E56D-689A-FE33-F385477C9C5D}"/>
              </a:ext>
            </a:extLst>
          </p:cNvPr>
          <p:cNvSpPr txBox="1"/>
          <p:nvPr/>
        </p:nvSpPr>
        <p:spPr>
          <a:xfrm>
            <a:off x="7274934" y="3045513"/>
            <a:ext cx="3052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Downscaling parameters after initialization fixed the exploding issue, but it leads to slower training.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C14A7-07A6-A34C-6346-F44054CCC209}"/>
              </a:ext>
            </a:extLst>
          </p:cNvPr>
          <p:cNvSpPr/>
          <p:nvPr/>
        </p:nvSpPr>
        <p:spPr>
          <a:xfrm>
            <a:off x="1864374" y="1469291"/>
            <a:ext cx="3199996" cy="65649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837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4B85-321C-C043-144F-9003D64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vanishing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observed a phenomenon called </a:t>
                </a:r>
                <a:r>
                  <a:rPr lang="en-GB" b="1" dirty="0"/>
                  <a:t>exploding</a:t>
                </a:r>
                <a:r>
                  <a:rPr lang="en-GB" dirty="0"/>
                  <a:t> </a:t>
                </a:r>
                <a:r>
                  <a:rPr lang="en-GB" b="1" dirty="0"/>
                  <a:t>gradients</a:t>
                </a:r>
                <a:r>
                  <a:rPr lang="en-GB" dirty="0"/>
                  <a:t>. Its counterpart is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smaller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It might also happen for other reasons (to be discussed later).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can typically force the apparition of a vanishing gradient problem by forcing the parameters to be initialized as very small values (or even zeroes). </a:t>
                </a:r>
              </a:p>
              <a:p>
                <a:r>
                  <a:rPr lang="en-GB" dirty="0"/>
                  <a:t>We can also force the apparition of a vanishing gradient problem by using a very small learning rate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.</a:t>
                </a:r>
                <a:endParaRPr lang="en-SG" dirty="0"/>
              </a:p>
              <a:p>
                <a:r>
                  <a:rPr lang="en-GB" dirty="0"/>
                  <a:t>We can then observe that most parameters remain zero during training as the changes are close, or even equal to, zero.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  <a:blipFill>
                <a:blip r:embed="rId3"/>
                <a:stretch>
                  <a:fillRect l="-1873" t="-2663" r="-10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31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844D88-026D-F76D-C8CE-4FD4A7E9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266258"/>
            <a:ext cx="8973802" cy="6325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5552E-6D7A-A036-218E-1A0E114AE400}"/>
              </a:ext>
            </a:extLst>
          </p:cNvPr>
          <p:cNvSpPr txBox="1"/>
          <p:nvPr/>
        </p:nvSpPr>
        <p:spPr>
          <a:xfrm>
            <a:off x="8221785" y="3655113"/>
            <a:ext cx="272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This is fine.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03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49A9C-6232-3557-077A-732996A7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247206"/>
            <a:ext cx="8964276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27DFC-B7C8-21A1-A27E-3DC8BD3CEF90}"/>
              </a:ext>
            </a:extLst>
          </p:cNvPr>
          <p:cNvSpPr txBox="1"/>
          <p:nvPr/>
        </p:nvSpPr>
        <p:spPr>
          <a:xfrm>
            <a:off x="7684540" y="2398349"/>
            <a:ext cx="27244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Initializing parameters as zeroes is seriously problematic and the model just does not train.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79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4EA8F-74F9-325E-706F-E5D2E76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56679"/>
            <a:ext cx="9764488" cy="6744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D02BD-2046-DB2E-B447-9B6CABBB7D53}"/>
              </a:ext>
            </a:extLst>
          </p:cNvPr>
          <p:cNvSpPr txBox="1"/>
          <p:nvPr/>
        </p:nvSpPr>
        <p:spPr>
          <a:xfrm>
            <a:off x="6635262" y="3340508"/>
            <a:ext cx="52988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Setting up a learning rate that is too small might seriously hinder the training.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And sometimes even lead to a “convergence” to wrong minimum.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5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shallow NN with two processing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D7ABD-3AC0-84F6-DAB7-236FE7B3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9" y="340378"/>
            <a:ext cx="9592301" cy="61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7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Remember, 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</a:t>
            </a:r>
            <a:r>
              <a:rPr lang="en-GB" b="1" dirty="0"/>
              <a:t>and</a:t>
            </a:r>
            <a:r>
              <a:rPr lang="en-GB" b="1" dirty="0">
                <a:solidFill>
                  <a:srgbClr val="00B050"/>
                </a:solidFill>
              </a:rPr>
              <a:t> 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24" y="1610725"/>
            <a:ext cx="5032374" cy="50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1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 (An abstract one this time)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00DD9-21D0-0350-AF57-AAB15129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98" y="1548881"/>
            <a:ext cx="7200177" cy="48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0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9FB08-8B4D-4B75-6BC7-1C5AFEFF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 (An abstract one this time)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Each sample consists of two randomly drawn input values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−1&lt;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Black line serves as (non-linear) frontier between both classes, with equation.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Two classes (green and red):</a:t>
                </a:r>
              </a:p>
              <a:p>
                <a:pPr marL="0" indent="0">
                  <a:buNone/>
                </a:pPr>
                <a:r>
                  <a:rPr lang="en-SG" dirty="0"/>
                  <a:t>Green (class 1)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and red (class 0) otherwise.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b="-33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1669383-94A6-767A-E9E2-8A1B5522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82" y="2068929"/>
            <a:ext cx="6288212" cy="42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4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D0783-241D-0B11-03E2-9F4FF3BEE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155302" cy="5032375"/>
          </a:xfrm>
        </p:spPr>
        <p:txBody>
          <a:bodyPr/>
          <a:lstStyle/>
          <a:p>
            <a:r>
              <a:rPr lang="en-GB" dirty="0"/>
              <a:t>We can generate some entries using the helper functions here.</a:t>
            </a:r>
          </a:p>
          <a:p>
            <a:r>
              <a:rPr lang="en-GB" dirty="0"/>
              <a:t>Basically, drawing pairs of values randomly and checking if above or below the sine line.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8A9BC-A4CE-B0E5-4FD0-48E6842E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94" y="0"/>
            <a:ext cx="806130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15D68-90DE-4BF0-C975-D7AEA6F6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84" y="3865193"/>
            <a:ext cx="4243754" cy="28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2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8846-297D-319F-FB08-9AADC448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our</a:t>
            </a:r>
            <a:br>
              <a:rPr lang="en-GB" dirty="0"/>
            </a:br>
            <a:r>
              <a:rPr lang="en-GB" dirty="0"/>
              <a:t>shallow NN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27D2-8C59-5725-9D05-A7ACE2CC3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9217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adjust our shallow neural network to the task by:</a:t>
            </a:r>
          </a:p>
          <a:p>
            <a:r>
              <a:rPr lang="en-GB" dirty="0"/>
              <a:t>Using the same two layers and forward pass procedure as before, leaving our </a:t>
            </a:r>
            <a:r>
              <a:rPr lang="en-GB" dirty="0" err="1"/>
              <a:t>init</a:t>
            </a:r>
            <a:r>
              <a:rPr lang="en-GB" dirty="0"/>
              <a:t> and forward methods untouched.</a:t>
            </a:r>
          </a:p>
          <a:p>
            <a:r>
              <a:rPr lang="en-GB" dirty="0"/>
              <a:t>Replace MSE with our cross-entropy (another name for the log-likelihood loss).</a:t>
            </a:r>
          </a:p>
          <a:p>
            <a:r>
              <a:rPr lang="en-GB" dirty="0"/>
              <a:t>Backward and trainer methods are left untouched.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2A804-EBD8-960D-40E4-EDC21D66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7"/>
          <a:stretch/>
        </p:blipFill>
        <p:spPr>
          <a:xfrm>
            <a:off x="6330462" y="223164"/>
            <a:ext cx="5861538" cy="6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7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6D2AA-EA62-18A2-33BA-DFF7E098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91" y="1494804"/>
            <a:ext cx="8317633" cy="51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7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61" y="1591765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513184" y="3610947"/>
            <a:ext cx="13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NOPE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35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4E3B-0A9D-C11F-5978-41BD39C8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0262" cy="1325563"/>
          </a:xfrm>
        </p:spPr>
        <p:txBody>
          <a:bodyPr/>
          <a:lstStyle/>
          <a:p>
            <a:r>
              <a:rPr lang="en-GB" dirty="0"/>
              <a:t>Linear layers necessarily lead to linear boundary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As shown in Notebook,</a:t>
                </a:r>
              </a:p>
              <a:p>
                <a:r>
                  <a:rPr lang="en-GB" dirty="0"/>
                  <a:t>Our model consists of two linear layers, with two WX+B operations in a row.</a:t>
                </a:r>
              </a:p>
              <a:p>
                <a:r>
                  <a:rPr lang="en-GB" dirty="0"/>
                  <a:t>The final result is necessarily linear also, as shown in the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dirty="0"/>
                  <a:t> equation.</a:t>
                </a:r>
              </a:p>
              <a:p>
                <a:r>
                  <a:rPr lang="en-GB" dirty="0"/>
                  <a:t>Boundary is therefore linear!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  <a:blipFill>
                <a:blip r:embed="rId2"/>
                <a:stretch>
                  <a:fillRect l="-3621" t="-1937" r="-241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0A74952-A820-26F5-B21E-7794118B6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9"/>
          <a:stretch/>
        </p:blipFill>
        <p:spPr>
          <a:xfrm>
            <a:off x="4373928" y="1977292"/>
            <a:ext cx="7755550" cy="41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29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37" y="1529242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650631" y="1750885"/>
            <a:ext cx="3214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Well, that is going to be a problem, because the black frontier is definitely not linear…</a:t>
            </a:r>
          </a:p>
          <a:p>
            <a:pPr algn="ctr"/>
            <a:endParaRPr lang="en-GB" sz="2800" dirty="0">
              <a:solidFill>
                <a:schemeClr val="accent2"/>
              </a:solidFill>
            </a:endParaRP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Or, in other words, the data is </a:t>
            </a:r>
            <a:r>
              <a:rPr lang="en-GB" sz="2800" b="1" u="sng" dirty="0">
                <a:solidFill>
                  <a:schemeClr val="accent2"/>
                </a:solidFill>
              </a:rPr>
              <a:t>not linearly separable.</a:t>
            </a:r>
            <a:endParaRPr lang="en-SG" sz="28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1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BBB68-C97A-F968-8AD2-DE508BF2C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1825625"/>
            <a:ext cx="4064000" cy="4942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 it works:</a:t>
            </a:r>
          </a:p>
          <a:p>
            <a:r>
              <a:rPr lang="en-GB" dirty="0"/>
              <a:t>Weights and biases are now </a:t>
            </a:r>
            <a:r>
              <a:rPr lang="en-SG" dirty="0"/>
              <a:t>initialized as normal random with zero mean and variance 1.</a:t>
            </a:r>
          </a:p>
          <a:p>
            <a:r>
              <a:rPr lang="en-GB" dirty="0"/>
              <a:t>Forward method for making predictions using current parameters.</a:t>
            </a:r>
          </a:p>
          <a:p>
            <a:r>
              <a:rPr lang="en-GB" dirty="0"/>
              <a:t>Loss function for performance evaluation.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 and introducing non-linearity in the Neural Networks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</a:t>
            </a:r>
            <a:r>
              <a:rPr lang="en-GB" dirty="0"/>
              <a:t>are an important component of neural networks because they </a:t>
            </a:r>
            <a:r>
              <a:rPr lang="en-GB" b="1" dirty="0">
                <a:solidFill>
                  <a:srgbClr val="00B050"/>
                </a:solidFill>
              </a:rPr>
              <a:t>introduce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 </a:t>
            </a:r>
            <a:r>
              <a:rPr lang="en-GB" dirty="0"/>
              <a:t>to the model.</a:t>
            </a:r>
          </a:p>
          <a:p>
            <a:pPr marL="0" indent="0">
              <a:buNone/>
            </a:pPr>
            <a:r>
              <a:rPr lang="en-GB" dirty="0"/>
              <a:t>This is important because most real-world data is non-linear.</a:t>
            </a:r>
          </a:p>
          <a:p>
            <a:pPr marL="0" indent="0">
              <a:buNone/>
            </a:pPr>
            <a:r>
              <a:rPr lang="en-GB" dirty="0"/>
              <a:t>Simply done by </a:t>
            </a:r>
            <a:r>
              <a:rPr lang="en-GB" b="1" dirty="0"/>
              <a:t>adding an extra operation </a:t>
            </a:r>
            <a:r>
              <a:rPr lang="en-GB" dirty="0"/>
              <a:t>after the linear one, for instance </a:t>
            </a:r>
            <a:r>
              <a:rPr lang="en-GB" b="1" dirty="0"/>
              <a:t>our sigmoid function</a:t>
            </a:r>
            <a:r>
              <a:rPr lang="en-GB" dirty="0"/>
              <a:t>.</a:t>
            </a:r>
            <a:endParaRPr lang="en-SG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78484C-D331-C08C-24DF-BE42BAC0C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309885"/>
              </p:ext>
            </p:extLst>
          </p:nvPr>
        </p:nvGraphicFramePr>
        <p:xfrm>
          <a:off x="6439876" y="1969477"/>
          <a:ext cx="5369169" cy="452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E3A86E2-23E3-E2C8-62E1-C1F638E3D248}"/>
              </a:ext>
            </a:extLst>
          </p:cNvPr>
          <p:cNvSpPr/>
          <p:nvPr/>
        </p:nvSpPr>
        <p:spPr>
          <a:xfrm>
            <a:off x="6439876" y="1825624"/>
            <a:ext cx="5478586" cy="47783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82B0F-F49C-1DDC-F409-9379DAAAEF47}"/>
              </a:ext>
            </a:extLst>
          </p:cNvPr>
          <p:cNvSpPr txBox="1"/>
          <p:nvPr/>
        </p:nvSpPr>
        <p:spPr>
          <a:xfrm>
            <a:off x="9438968" y="1969477"/>
            <a:ext cx="237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Our new layer prototype, to be used in place of the Linear operation only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09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update our model by:</a:t>
            </a:r>
          </a:p>
          <a:p>
            <a:r>
              <a:rPr lang="en-SG" dirty="0"/>
              <a:t>Adding a sigmoid method, implementing the sigmoid operation from earlier.</a:t>
            </a:r>
          </a:p>
          <a:p>
            <a:r>
              <a:rPr lang="en-SG" dirty="0"/>
              <a:t>Adding sigmoid operations after each linear operation in the forward method.</a:t>
            </a:r>
          </a:p>
          <a:p>
            <a:r>
              <a:rPr lang="en-SG" dirty="0"/>
              <a:t>Our cross-entropy loss method remains unchanged, as it will simply use the updated forward procedure.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D0285-19F3-CC5B-7ABC-9F0C22FD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1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Careful now…</a:t>
            </a:r>
          </a:p>
          <a:p>
            <a:r>
              <a:rPr lang="en-SG" b="1" dirty="0"/>
              <a:t>As the forward procedure has changed, we have to update the backward propagation.</a:t>
            </a:r>
          </a:p>
          <a:p>
            <a:r>
              <a:rPr lang="en-SG" dirty="0"/>
              <a:t>Going back to the chain rule procedure and accounting for the new sigmoid operations gives us the new update rules to use in the backward method…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D5B35-A861-820D-73A9-BEE843559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1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361F7F4C-0DFE-4A7B-8B61-D7E14EB97B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1662292"/>
                  </p:ext>
                </p:extLst>
              </p:nvPr>
            </p:nvGraphicFramePr>
            <p:xfrm>
              <a:off x="148492" y="1258278"/>
              <a:ext cx="11840308" cy="54662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361F7F4C-0DFE-4A7B-8B61-D7E14EB97B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1662292"/>
                  </p:ext>
                </p:extLst>
              </p:nvPr>
            </p:nvGraphicFramePr>
            <p:xfrm>
              <a:off x="148492" y="1258278"/>
              <a:ext cx="11840308" cy="54662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F9FA84-31D6-1C08-4BE6-CEC3E1CABE23}"/>
              </a:ext>
            </a:extLst>
          </p:cNvPr>
          <p:cNvCxnSpPr/>
          <p:nvPr/>
        </p:nvCxnSpPr>
        <p:spPr>
          <a:xfrm>
            <a:off x="1656862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549BA0-8559-98D6-849D-AB55780B9C62}"/>
              </a:ext>
            </a:extLst>
          </p:cNvPr>
          <p:cNvCxnSpPr/>
          <p:nvPr/>
        </p:nvCxnSpPr>
        <p:spPr>
          <a:xfrm>
            <a:off x="3489570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17E9D-CABD-7266-89A7-DFF74170CB21}"/>
              </a:ext>
            </a:extLst>
          </p:cNvPr>
          <p:cNvCxnSpPr/>
          <p:nvPr/>
        </p:nvCxnSpPr>
        <p:spPr>
          <a:xfrm>
            <a:off x="5341816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379346-9FA6-A5FF-CF9A-3986BF1FC0AA}"/>
              </a:ext>
            </a:extLst>
          </p:cNvPr>
          <p:cNvCxnSpPr/>
          <p:nvPr/>
        </p:nvCxnSpPr>
        <p:spPr>
          <a:xfrm>
            <a:off x="7217509" y="4263293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44772C-6B37-C844-33E2-BD62B705640E}"/>
              </a:ext>
            </a:extLst>
          </p:cNvPr>
          <p:cNvCxnSpPr/>
          <p:nvPr/>
        </p:nvCxnSpPr>
        <p:spPr>
          <a:xfrm>
            <a:off x="9054123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069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Forward equations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Our forward method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043" t="-18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32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Retrieving the gradient descent update rules takes a few steps and requires some organizing…</a:t>
                </a:r>
              </a:p>
              <a:p>
                <a:r>
                  <a:rPr lang="en-GB" dirty="0"/>
                  <a:t>First, recall that our loss function is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354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Then, recall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then prove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040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550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752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4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515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sz="2400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552335"/>
            <a:ext cx="332154" cy="7807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7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Method</a:t>
            </a:r>
            <a:br>
              <a:rPr lang="en-GB" dirty="0"/>
            </a:br>
            <a:r>
              <a:rPr lang="en-GB" dirty="0"/>
              <a:t>Update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593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Reusing our formulas carefully gives the following update for the backward method.</a:t>
            </a:r>
          </a:p>
          <a:p>
            <a:r>
              <a:rPr lang="en-GB" dirty="0"/>
              <a:t>Notice how we do not rush and compute each term, one operation at a time, to avoid making mistakes.</a:t>
            </a:r>
          </a:p>
          <a:p>
            <a:r>
              <a:rPr lang="en-GB" dirty="0"/>
              <a:t>Take it slow!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E8D5A-1A45-8E27-B15C-2E7B5398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634" y="481501"/>
            <a:ext cx="7093366" cy="58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8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93CC-DCBD-502A-6009-131C4E8B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85" y="1554689"/>
            <a:ext cx="8654434" cy="53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79797-083A-B47F-F29A-C163C28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1" y="1294066"/>
            <a:ext cx="7542347" cy="5095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42C26-AA61-A804-F438-6FAB9FE447AD}"/>
              </a:ext>
            </a:extLst>
          </p:cNvPr>
          <p:cNvSpPr txBox="1"/>
          <p:nvPr/>
        </p:nvSpPr>
        <p:spPr>
          <a:xfrm>
            <a:off x="93785" y="2790332"/>
            <a:ext cx="3978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Using the sigmoid activation functions helped the network create some</a:t>
            </a:r>
            <a:br>
              <a:rPr lang="en-GB" sz="2800" dirty="0">
                <a:solidFill>
                  <a:schemeClr val="accent2"/>
                </a:solidFill>
              </a:rPr>
            </a:br>
            <a:r>
              <a:rPr lang="en-GB" sz="2800" dirty="0">
                <a:solidFill>
                  <a:schemeClr val="accent2"/>
                </a:solidFill>
              </a:rPr>
              <a:t>non-linearity!</a:t>
            </a: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(Looking good!)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44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sigmoid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Definition (sigmoid function):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sigmoid activation function </a:t>
                </a:r>
                <a:r>
                  <a:rPr lang="en-GB" dirty="0"/>
                  <a:t>is often used in the </a:t>
                </a:r>
                <a:r>
                  <a:rPr lang="en-GB" b="1" dirty="0"/>
                  <a:t>output layer of a binary classification model</a:t>
                </a:r>
                <a:r>
                  <a:rPr lang="en-GB" dirty="0"/>
                  <a:t>, because the output will then have values between 0 and 1, and can therefore be interpreted as a </a:t>
                </a:r>
                <a:r>
                  <a:rPr lang="en-GB" b="1" dirty="0"/>
                  <a:t>probability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877936-0C09-CE62-73FD-AC87B960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40" y="2680676"/>
            <a:ext cx="4112999" cy="403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42CF1-8F96-4AF5-9B5F-867EE9CC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20" y="1825624"/>
            <a:ext cx="4043635" cy="7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9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Hyperbolic tangent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(tanh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tanh (short for "hyperbolic tangent") activation function </a:t>
            </a:r>
            <a:r>
              <a:rPr lang="en-GB" dirty="0"/>
              <a:t>is similar to the sigmoid function, but it maps values to a range between -1 and 1.</a:t>
            </a:r>
          </a:p>
          <a:p>
            <a:pPr marL="0" indent="0">
              <a:buNone/>
            </a:pPr>
            <a:r>
              <a:rPr lang="en-GB" dirty="0"/>
              <a:t>Like the sigmoid function, it is often used in the output layer of a classification model.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416D7-60A1-4844-CD00-1484111F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21" y="2711938"/>
            <a:ext cx="3837693" cy="368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6F9EA-A500-3B33-33EB-1938A8C4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21" y="1690688"/>
            <a:ext cx="3837692" cy="9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532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BEB96-12C5-CE2A-203E-F21CC0C2D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Sigmoid and Tanh functions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846D7B-971E-D94F-E7AA-9C3849635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Some observations about Sigmoid and Tanh functions (empirical, subject to No Free Lunch!)</a:t>
            </a:r>
          </a:p>
          <a:p>
            <a:r>
              <a:rPr lang="en-GB" dirty="0"/>
              <a:t>Those activation functions were widely used prior to </a:t>
            </a:r>
            <a:r>
              <a:rPr lang="en-GB" dirty="0" err="1"/>
              <a:t>ReLU</a:t>
            </a:r>
            <a:r>
              <a:rPr lang="en-GB" dirty="0"/>
              <a:t>.</a:t>
            </a:r>
          </a:p>
          <a:p>
            <a:r>
              <a:rPr lang="en-GB" dirty="0"/>
              <a:t>People were very comfortable with those as they were reminiscent of Logistic Regression and they are simply differentiable.</a:t>
            </a:r>
          </a:p>
          <a:p>
            <a:r>
              <a:rPr lang="en-GB" dirty="0"/>
              <a:t>The problem with those is that being squeezed between [0, 1]</a:t>
            </a:r>
            <a:br>
              <a:rPr lang="en-GB" dirty="0"/>
            </a:br>
            <a:r>
              <a:rPr lang="en-GB" dirty="0"/>
              <a:t>or [-1, 1], we had a hard time training deep networks as the gradient tends to vanish.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096432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 err="1"/>
              <a:t>ReLU</a:t>
            </a:r>
            <a:r>
              <a:rPr lang="en-GB" dirty="0"/>
              <a:t> (short for </a:t>
            </a:r>
            <a:r>
              <a:rPr lang="en-GB" b="1" dirty="0"/>
              <a:t>"rectified linear unit"</a:t>
            </a:r>
            <a:r>
              <a:rPr lang="en-GB" dirty="0"/>
              <a:t>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a simple function that maps any input value less than 0 to 0, and any input value greater than or equal to 0 to the input value itself. </a:t>
            </a:r>
          </a:p>
          <a:p>
            <a:pPr marL="0" indent="0">
              <a:buNone/>
            </a:pPr>
            <a:r>
              <a:rPr lang="en-GB" dirty="0"/>
              <a:t>It is widely used because it is computationally efficient and does not saturate (i.e., "die") like some other activation functions.</a:t>
            </a:r>
          </a:p>
          <a:p>
            <a:pPr marL="0" indent="0">
              <a:buNone/>
            </a:pPr>
            <a:r>
              <a:rPr lang="en-GB" dirty="0"/>
              <a:t>From [Glorot2011].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38222-4B91-4FD1-1594-E8EB2A0E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70" y="1690688"/>
            <a:ext cx="4830672" cy="10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6DBB2-8697-7D35-390D-633C5DCF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01" y="2711938"/>
            <a:ext cx="3943792" cy="40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9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Leaky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(Leaky 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leaky</a:t>
            </a:r>
            <a:r>
              <a:rPr lang="en-GB" dirty="0"/>
              <a:t> </a:t>
            </a:r>
            <a:r>
              <a:rPr lang="en-GB" b="1" dirty="0" err="1"/>
              <a:t>ReLU</a:t>
            </a:r>
            <a:r>
              <a:rPr lang="en-GB" dirty="0"/>
              <a:t> </a:t>
            </a:r>
            <a:r>
              <a:rPr lang="en-GB" b="1" dirty="0"/>
              <a:t>activation</a:t>
            </a:r>
            <a:r>
              <a:rPr lang="en-GB" dirty="0"/>
              <a:t> function is similar to the </a:t>
            </a:r>
            <a:r>
              <a:rPr lang="en-GB" dirty="0" err="1"/>
              <a:t>ReLU</a:t>
            </a:r>
            <a:r>
              <a:rPr lang="en-GB" dirty="0"/>
              <a:t> function, but it allows a </a:t>
            </a:r>
            <a:r>
              <a:rPr lang="en-GB" b="1" dirty="0"/>
              <a:t>small</a:t>
            </a:r>
            <a:r>
              <a:rPr lang="en-GB" dirty="0"/>
              <a:t> </a:t>
            </a:r>
            <a:r>
              <a:rPr lang="en-GB" b="1" dirty="0"/>
              <a:t>negative</a:t>
            </a:r>
            <a:r>
              <a:rPr lang="en-GB" dirty="0"/>
              <a:t> </a:t>
            </a:r>
            <a:r>
              <a:rPr lang="en-GB" b="1" dirty="0"/>
              <a:t>slope</a:t>
            </a:r>
            <a:r>
              <a:rPr lang="en-GB" dirty="0"/>
              <a:t> for input values less than 0.</a:t>
            </a:r>
          </a:p>
          <a:p>
            <a:pPr marL="0" indent="0">
              <a:buNone/>
            </a:pPr>
            <a:r>
              <a:rPr lang="en-GB" dirty="0"/>
              <a:t>This can help to alleviate the "dying </a:t>
            </a:r>
            <a:r>
              <a:rPr lang="en-GB" dirty="0" err="1"/>
              <a:t>ReLU</a:t>
            </a:r>
            <a:r>
              <a:rPr lang="en-GB" dirty="0"/>
              <a:t>" problem, where some neurons in the network "die" and no longer respond to input.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9A75A-EEBB-93ED-3DB2-CB55B455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51" y="2758034"/>
            <a:ext cx="3973988" cy="4099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71CFC-D272-6F79-0683-343D1F2D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97" y="1964087"/>
            <a:ext cx="5795503" cy="8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23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99BF-02A5-A4EF-A085-7BC35E977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(Leaky) </a:t>
            </a:r>
            <a:r>
              <a:rPr lang="en-GB" dirty="0" err="1"/>
              <a:t>ReLU</a:t>
            </a:r>
            <a:r>
              <a:rPr lang="en-GB" dirty="0"/>
              <a:t> to more advanced LU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7BA1BBA-59BB-0715-7267-183EC6405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ReLU</a:t>
            </a:r>
            <a:r>
              <a:rPr lang="en-GB" dirty="0"/>
              <a:t>, we can train deeper models but the gradient would still die for negative numbers due to the zeroing in x &lt; 0.</a:t>
            </a:r>
          </a:p>
          <a:p>
            <a:r>
              <a:rPr lang="en-GB" dirty="0"/>
              <a:t>Numerous Activation Functions were created to address this problem such as </a:t>
            </a:r>
            <a:r>
              <a:rPr lang="en-GB" dirty="0" err="1"/>
              <a:t>LeakyReLU</a:t>
            </a:r>
            <a:r>
              <a:rPr lang="en-GB" dirty="0"/>
              <a:t> and </a:t>
            </a:r>
            <a:r>
              <a:rPr lang="en-GB" dirty="0" err="1"/>
              <a:t>PReLU</a:t>
            </a:r>
            <a:r>
              <a:rPr lang="en-GB" dirty="0"/>
              <a:t>, but were still subject to issues related to gradients.</a:t>
            </a:r>
          </a:p>
          <a:p>
            <a:r>
              <a:rPr lang="en-GB" dirty="0"/>
              <a:t>More advanced version of the LU functions, such as the Exponential Linear Unit (ELU) functions were then explored.</a:t>
            </a:r>
          </a:p>
          <a:p>
            <a:r>
              <a:rPr lang="en-GB" dirty="0"/>
              <a:t>Exponential </a:t>
            </a:r>
            <a:r>
              <a:rPr lang="en-GB" dirty="0" err="1"/>
              <a:t>behavior</a:t>
            </a:r>
            <a:r>
              <a:rPr lang="en-GB" dirty="0"/>
              <a:t> sped up learning by bringing the normal gradient closer to the unit natural gradient because of a reduced bias shift effect. 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614082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  <a:blipFill>
                <a:blip r:embed="rId3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(ELU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ELU</a:t>
            </a:r>
            <a:r>
              <a:rPr lang="en-GB" dirty="0"/>
              <a:t> (short for "</a:t>
            </a:r>
            <a:r>
              <a:rPr lang="en-GB" b="1" dirty="0"/>
              <a:t>exponential</a:t>
            </a:r>
            <a:r>
              <a:rPr lang="en-GB" dirty="0"/>
              <a:t>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unit</a:t>
            </a:r>
            <a:r>
              <a:rPr lang="en-GB" dirty="0"/>
              <a:t>")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similar to the </a:t>
            </a:r>
            <a:r>
              <a:rPr lang="en-GB" dirty="0" err="1"/>
              <a:t>ReLU</a:t>
            </a:r>
            <a:r>
              <a:rPr lang="en-GB" dirty="0"/>
              <a:t> function, but it has a negative slope for input values less than 0.</a:t>
            </a:r>
          </a:p>
          <a:p>
            <a:pPr marL="0" indent="0">
              <a:buNone/>
            </a:pPr>
            <a:r>
              <a:rPr lang="en-GB" dirty="0"/>
              <a:t>As we mentioned in the leaky </a:t>
            </a:r>
            <a:r>
              <a:rPr lang="en-GB" dirty="0" err="1"/>
              <a:t>ReLU</a:t>
            </a:r>
            <a:r>
              <a:rPr lang="en-GB" dirty="0"/>
              <a:t> function, ELU can help to alleviate the "dying </a:t>
            </a:r>
            <a:r>
              <a:rPr lang="en-GB" dirty="0" err="1"/>
              <a:t>ReLU</a:t>
            </a:r>
            <a:r>
              <a:rPr lang="en-GB" dirty="0"/>
              <a:t>" problem.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E49B8-7DE8-031C-5B17-75E7142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979" y="2401395"/>
            <a:ext cx="4116006" cy="4199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DE08-500E-6A4D-D350-6FF02D6C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69" y="1433361"/>
            <a:ext cx="6619431" cy="7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451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have listed the most common activation functions, which are used 99% of the time.</a:t>
            </a:r>
          </a:p>
          <a:p>
            <a:pPr marL="0" indent="0">
              <a:buNone/>
            </a:pPr>
            <a:r>
              <a:rPr lang="en-GB" dirty="0"/>
              <a:t>Keep in mind that </a:t>
            </a:r>
            <a:r>
              <a:rPr lang="en-GB" b="1" dirty="0"/>
              <a:t>many more activation functions exist</a:t>
            </a:r>
            <a:r>
              <a:rPr lang="en-GB" dirty="0"/>
              <a:t>, some of them being very niche, but worth keeping an eye on. Have a look at the list here: </a:t>
            </a:r>
            <a:r>
              <a:rPr lang="en-GB" dirty="0">
                <a:hlinkClick r:id="rId2"/>
              </a:rPr>
              <a:t>https://pytorch.org/docs/stable/nn.html#non-linear-activations-weighted-sum-nonlinearity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48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We have listed the most common activation functions, which are used 99% of the time.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Keep in mind that </a:t>
            </a:r>
            <a:r>
              <a:rPr lang="en-GB" b="1" dirty="0">
                <a:solidFill>
                  <a:schemeClr val="bg1">
                    <a:lumMod val="50000"/>
                  </a:schemeClr>
                </a:solidFill>
              </a:rPr>
              <a:t>many more activation functions exist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, some of them being very niche, but worth keeping an eye on. Have a look at the list here: 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https://pytorch.org/docs/stable/nn.html#non-linear-activations-weighted-sum-nonlinearity</a:t>
            </a:r>
            <a:endParaRPr lang="en-SG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E302CA-A171-8C2C-6F00-C003B4F50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2461" y="416930"/>
            <a:ext cx="8854678" cy="60759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60913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95B89-94E5-F4AF-5CD6-A1EE9AAA9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advanced activation functions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EAB8EC-8D2E-CD4E-9825-A139113B04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More recent activation functions, such as </a:t>
            </a:r>
            <a:r>
              <a:rPr lang="en-GB" b="1" dirty="0"/>
              <a:t>Swish</a:t>
            </a:r>
            <a:r>
              <a:rPr lang="en-GB" dirty="0"/>
              <a:t> and </a:t>
            </a:r>
            <a:r>
              <a:rPr lang="en-GB" b="1" dirty="0"/>
              <a:t>Mish</a:t>
            </a:r>
            <a:r>
              <a:rPr lang="en-GB" dirty="0"/>
              <a:t>, suggest to use activation functions with </a:t>
            </a:r>
            <a:r>
              <a:rPr lang="en-GB" b="1" dirty="0"/>
              <a:t>learnable parameters</a:t>
            </a:r>
            <a:r>
              <a:rPr lang="en-GB" dirty="0"/>
              <a:t>.</a:t>
            </a:r>
          </a:p>
          <a:p>
            <a:r>
              <a:rPr lang="en-GB" dirty="0"/>
              <a:t>Those adaptive activation functions allow for different neurons to learn different activation functions for richer learning while adding parametric complexity to the networks (see [Dubey2022] for a good benchmark on activation functions).</a:t>
            </a:r>
            <a:br>
              <a:rPr lang="en-GB" dirty="0"/>
            </a:br>
            <a:endParaRPr lang="en-GB" dirty="0"/>
          </a:p>
          <a:p>
            <a:r>
              <a:rPr lang="en-GB" dirty="0"/>
              <a:t>In addition, the class of Gated Linear Unit (GLU) has been studied quite a bit in Natural Language Processing architectures and they control what information is passed up to the following layer using gates similar to the ones found in LSTMs.</a:t>
            </a:r>
            <a:br>
              <a:rPr lang="en-GB" dirty="0"/>
            </a:br>
            <a:r>
              <a:rPr lang="en-GB" dirty="0"/>
              <a:t>More on this on Weeks 6 and 8!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020387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45B6-5D6D-BCDF-610F-727D0FC0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universal approximation theorem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Mathematically speaking, any neural network architecture aims at finding the mathematical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that can map some given inputs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to outputs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. And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can be arbitrarily complex, based on the dataset and task at hand.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dirty="0"/>
                  <a:t> tells us that </a:t>
                </a:r>
                <a:r>
                  <a:rPr lang="en-GB" b="1" dirty="0"/>
                  <a:t>Neural Networks have a kind of universality property.</a:t>
                </a:r>
              </a:p>
              <a:p>
                <a:pPr marL="0" indent="0">
                  <a:buNone/>
                </a:pPr>
                <a:r>
                  <a:rPr lang="en-GB" b="1" dirty="0"/>
                  <a:t>This means that no matter what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b="1" dirty="0"/>
                  <a:t>might be, there is a network that can approximately approach the function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As such, this is the most important theorem of Deep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102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[LeCun1998]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“Efficient backprop. In Neural networks: Tricks of the trade”, 1998.</a:t>
            </a:r>
          </a:p>
          <a:p>
            <a:r>
              <a:rPr lang="en-GB" dirty="0"/>
              <a:t>[Glorot2010] X.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dirty="0"/>
              <a:t>, and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“Understanding the difficulty of training deep feedforward neural networks”, 2010.</a:t>
            </a:r>
          </a:p>
          <a:p>
            <a:r>
              <a:rPr lang="en-GB" dirty="0"/>
              <a:t>[He2015] K.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dirty="0"/>
              <a:t>, X. Zhang, S. Ren, &amp; J. Sun, “Delving deep into rectifiers: Surpassing human-level performance on </a:t>
            </a:r>
            <a:r>
              <a:rPr lang="en-GB" dirty="0" err="1"/>
              <a:t>imagenet</a:t>
            </a:r>
            <a:r>
              <a:rPr lang="en-GB" dirty="0"/>
              <a:t> classification.”, 2015.</a:t>
            </a:r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[LeCun1998bis]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L.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P. Haffner “Gradient-based learning applied to document recognition.”, 1998.</a:t>
            </a:r>
          </a:p>
          <a:p>
            <a:r>
              <a:rPr lang="en-GB" dirty="0"/>
              <a:t>[Glorot2011] X.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dirty="0"/>
              <a:t>, A. </a:t>
            </a:r>
            <a:r>
              <a:rPr lang="en-GB" dirty="0" err="1"/>
              <a:t>Bordes</a:t>
            </a:r>
            <a:r>
              <a:rPr lang="en-GB" dirty="0"/>
              <a:t>, and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“Deep Sparse Rectifier Neural Networks”, 2011.</a:t>
            </a:r>
          </a:p>
          <a:p>
            <a:r>
              <a:rPr lang="en-GB" dirty="0"/>
              <a:t>[Dubey2022] S. R. Dubey et al., “Activation Functions in Deep Learning: A Comprehensive Survey and Benchmark”, 2022.</a:t>
            </a:r>
          </a:p>
        </p:txBody>
      </p:sp>
    </p:spTree>
    <p:extLst>
      <p:ext uri="{BB962C8B-B14F-4D97-AF65-F5344CB8AC3E}">
        <p14:creationId xmlns:p14="http://schemas.microsoft.com/office/powerpoint/2010/main" val="55440149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Yann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b="1" dirty="0"/>
              <a:t>: Chief AI Scientist </a:t>
            </a:r>
            <a:r>
              <a:rPr lang="en-GB" dirty="0"/>
              <a:t>at </a:t>
            </a:r>
            <a:r>
              <a:rPr lang="en-GB" b="1" dirty="0"/>
              <a:t>Facebook/Meta</a:t>
            </a:r>
            <a:r>
              <a:rPr lang="en-GB" dirty="0"/>
              <a:t> and </a:t>
            </a:r>
            <a:r>
              <a:rPr lang="en-GB" b="1" dirty="0"/>
              <a:t>Silver Professor </a:t>
            </a:r>
            <a:r>
              <a:rPr lang="en-GB" dirty="0"/>
              <a:t>at the </a:t>
            </a:r>
            <a:r>
              <a:rPr lang="en-GB" b="1" dirty="0"/>
              <a:t>New</a:t>
            </a:r>
            <a:r>
              <a:rPr lang="en-GB" dirty="0"/>
              <a:t> </a:t>
            </a:r>
            <a:r>
              <a:rPr lang="en-GB" b="1" dirty="0"/>
              <a:t>York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, </a:t>
            </a:r>
            <a:r>
              <a:rPr lang="en-GB" b="1" u="sng" dirty="0"/>
              <a:t>another 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b="1" dirty="0"/>
            </a:br>
            <a:r>
              <a:rPr lang="en-GB" dirty="0">
                <a:hlinkClick r:id="rId2"/>
              </a:rPr>
              <a:t>http://yann.lecun.com/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https://scholar.google.com/citations?user=WLN3QrAAAAAJ&amp;hl=fr</a:t>
            </a:r>
            <a:endParaRPr lang="en-GB" dirty="0"/>
          </a:p>
          <a:p>
            <a:r>
              <a:rPr lang="en-GB" b="1" dirty="0" err="1"/>
              <a:t>Yoshua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Montreal</a:t>
            </a:r>
            <a:r>
              <a:rPr lang="en-GB" dirty="0"/>
              <a:t>, </a:t>
            </a:r>
            <a:r>
              <a:rPr lang="en-GB" b="1" u="sng" dirty="0"/>
              <a:t>last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4"/>
              </a:rPr>
              <a:t>https://yoshuabengio.org</a:t>
            </a:r>
            <a:br>
              <a:rPr lang="en-GB" dirty="0"/>
            </a:br>
            <a:r>
              <a:rPr lang="en-GB" dirty="0">
                <a:hlinkClick r:id="rId5"/>
              </a:rPr>
              <a:t>https://scholar.google.com/citations?user=kukA0LcAAAAJ&amp;hl=fr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Xavier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b="1" dirty="0"/>
              <a:t>: </a:t>
            </a:r>
            <a:r>
              <a:rPr lang="en-GB" dirty="0"/>
              <a:t>Currently works at </a:t>
            </a:r>
            <a:r>
              <a:rPr lang="en-GB" b="1" dirty="0"/>
              <a:t>DeepMind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https://scholar.google.com/citations?user=_WnkXlkAAAAJ&amp;hl=fr</a:t>
            </a:r>
            <a:endParaRPr lang="en-GB" dirty="0"/>
          </a:p>
          <a:p>
            <a:r>
              <a:rPr lang="en-GB" b="1" dirty="0" err="1"/>
              <a:t>Kaiming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Facebook AI Research (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AI</a:t>
            </a:r>
            <a:r>
              <a:rPr lang="en-GB" b="1" dirty="0"/>
              <a:t>).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https://scholar.google.com/citations?user=DhtAFkwAAAAJ&amp;hl=en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12522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Leon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b="1" dirty="0"/>
              <a:t>: </a:t>
            </a:r>
            <a:r>
              <a:rPr lang="en-GB" dirty="0"/>
              <a:t>Works at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https://leon.bottou.org/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https://scholar.google.fr/citations?user=kbN88gsAAAAJ&amp;hl=fr</a:t>
            </a:r>
            <a:endParaRPr lang="en-GB" dirty="0"/>
          </a:p>
          <a:p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: Facebook Artificial Intelligence Research, now Meta Artificial Intelligence is an academic research laboratory focused on generating knowledge for the AI community.</a:t>
            </a:r>
            <a:br>
              <a:rPr lang="en-GB" dirty="0"/>
            </a:br>
            <a:r>
              <a:rPr lang="en-GB" dirty="0">
                <a:hlinkClick r:id="rId4"/>
              </a:rPr>
              <a:t>https://ai.facebook.com/</a:t>
            </a:r>
            <a:br>
              <a:rPr lang="en-GB" dirty="0"/>
            </a:br>
            <a:r>
              <a:rPr lang="en-GB" dirty="0">
                <a:hlinkClick r:id="rId5"/>
              </a:rPr>
              <a:t>https://twitter.com/MetaAI?ref_src=twsrc%5Egoogle%7Ctwcamp%5Eserp%7Ctwgr%5Eauthor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4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  <a:blipFill>
                <a:blip r:embed="rId2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3623</TotalTime>
  <Words>5045</Words>
  <Application>Microsoft Office PowerPoint</Application>
  <PresentationFormat>Widescreen</PresentationFormat>
  <Paragraphs>426</Paragraphs>
  <Slides>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Office Theme</vt:lpstr>
      <vt:lpstr>50.039 Theory and Practice of Deep Learning W2-S1 Neural Networks, Initializers, Optimizers and other Good Practices</vt:lpstr>
      <vt:lpstr>About this week (Week 2)</vt:lpstr>
      <vt:lpstr>About this week (Week 2)</vt:lpstr>
      <vt:lpstr>About this week (Week 2)</vt:lpstr>
      <vt:lpstr>Our shallow NN with two processing layers</vt:lpstr>
      <vt:lpstr>Our NN class</vt:lpstr>
      <vt:lpstr>PowerPoint Presentation</vt:lpstr>
      <vt:lpstr>Backpropagation in our model</vt:lpstr>
      <vt:lpstr>Backpropagation in our model</vt:lpstr>
      <vt:lpstr>Training procedure, in short.</vt:lpstr>
      <vt:lpstr>Made that iterative process a trainer method for our class.</vt:lpstr>
      <vt:lpstr>Trainer function for our model</vt:lpstr>
      <vt:lpstr>A bad initialization</vt:lpstr>
      <vt:lpstr>Training the constant initialization model</vt:lpstr>
      <vt:lpstr>Training the constant initialization model</vt:lpstr>
      <vt:lpstr>Training the constant initialization model</vt:lpstr>
      <vt:lpstr>Training the constant initialization model</vt:lpstr>
      <vt:lpstr>Symmetry in the Neural Network</vt:lpstr>
      <vt:lpstr>Symmetry in the Neural Network</vt:lpstr>
      <vt:lpstr>The random normal initialization</vt:lpstr>
      <vt:lpstr>Using a random initialization is just better</vt:lpstr>
      <vt:lpstr>The Xavier initialization</vt:lpstr>
      <vt:lpstr>The He initialization</vt:lpstr>
      <vt:lpstr>The LeCun initialization</vt:lpstr>
      <vt:lpstr>Initializations variations and more</vt:lpstr>
      <vt:lpstr>No free lunch theorem</vt:lpstr>
      <vt:lpstr>No free lunch theorem</vt:lpstr>
      <vt:lpstr>No free lunch theorem – season 1</vt:lpstr>
      <vt:lpstr>A weird initializer and a new problem</vt:lpstr>
      <vt:lpstr>PowerPoint Presentation</vt:lpstr>
      <vt:lpstr>PowerPoint Presentation</vt:lpstr>
      <vt:lpstr>The exploding gradient problem</vt:lpstr>
      <vt:lpstr>Unlucky initialization</vt:lpstr>
      <vt:lpstr>PowerPoint Presentation</vt:lpstr>
      <vt:lpstr>The learning rate tradeoff</vt:lpstr>
      <vt:lpstr>The learning rate tradeoff</vt:lpstr>
      <vt:lpstr>Triggering an exploding gradient on purpose</vt:lpstr>
      <vt:lpstr>PowerPoint Presentation</vt:lpstr>
      <vt:lpstr>PowerPoint Presentation</vt:lpstr>
      <vt:lpstr>No free lunch theorem – season 2</vt:lpstr>
      <vt:lpstr>The learning rate tradeoff</vt:lpstr>
      <vt:lpstr>The learning rate tradeoff</vt:lpstr>
      <vt:lpstr>Controlling gradients to prevent explosions</vt:lpstr>
      <vt:lpstr>PowerPoint Presentation</vt:lpstr>
      <vt:lpstr>PowerPoint Presentation</vt:lpstr>
      <vt:lpstr>The vanishing gradient problem</vt:lpstr>
      <vt:lpstr>PowerPoint Presentation</vt:lpstr>
      <vt:lpstr>PowerPoint Presentation</vt:lpstr>
      <vt:lpstr>PowerPoint Presentation</vt:lpstr>
      <vt:lpstr>PowerPoint Presentation</vt:lpstr>
      <vt:lpstr>Remember, the learning rate tradeoff</vt:lpstr>
      <vt:lpstr>New dataset! (An abstract one this time)</vt:lpstr>
      <vt:lpstr>New dataset! (An abstract one this time)</vt:lpstr>
      <vt:lpstr>New dataset!</vt:lpstr>
      <vt:lpstr>Adjusting our shallow NN</vt:lpstr>
      <vt:lpstr>Trains just fine! (or does it?)</vt:lpstr>
      <vt:lpstr>Trains just fine! (or does it?)</vt:lpstr>
      <vt:lpstr>Linear layers necessarily lead to linear boundary</vt:lpstr>
      <vt:lpstr>Trains just fine! (or does it?)</vt:lpstr>
      <vt:lpstr>Activation functions and introducing non-linearity in the Neural Networks</vt:lpstr>
      <vt:lpstr>Adding sigmoid activations</vt:lpstr>
      <vt:lpstr>Adding sigmoid activations</vt:lpstr>
      <vt:lpstr>Step 1: Drawing a computation graph</vt:lpstr>
      <vt:lpstr>Step 2: Forward equations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Backward Method Update</vt:lpstr>
      <vt:lpstr>Trains just fine!</vt:lpstr>
      <vt:lpstr>Trains just fine!</vt:lpstr>
      <vt:lpstr>Examples of activations: sigmoid</vt:lpstr>
      <vt:lpstr>Examples of activations: Hyperbolic tangent</vt:lpstr>
      <vt:lpstr>About Sigmoid and Tanh functions</vt:lpstr>
      <vt:lpstr>Examples of activations: ReLU</vt:lpstr>
      <vt:lpstr>Examples of activations: Leaky ReLU</vt:lpstr>
      <vt:lpstr>From (Leaky) ReLU to more advanced LU</vt:lpstr>
      <vt:lpstr>Examples of activations: ELU</vt:lpstr>
      <vt:lpstr>A note on activation functions</vt:lpstr>
      <vt:lpstr>A note on activation functions</vt:lpstr>
      <vt:lpstr>More advanced activation functions</vt:lpstr>
      <vt:lpstr>The universal approximation theorem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2023-07-06T05:49:34Z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